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5" r:id="rId1"/>
  </p:sldMasterIdLst>
  <p:notesMasterIdLst>
    <p:notesMasterId r:id="rId14"/>
  </p:notes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1B3057-4083-46A4-9FC7-554D78881479}" type="datetimeFigureOut">
              <a:rPr lang="en-IN" smtClean="0"/>
              <a:t>18-09-2026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0E00C8-E0A5-4E25-B89C-F24E6CE744F6}" type="slidenum">
              <a:rPr lang="en-IN" smtClean="0"/>
              <a:t>‹#›</a:t>
            </a:fld>
            <a:endParaRPr lang="en-IN"/>
          </a:p>
        </p:txBody>
      </p:sp>
    </p:spTree>
    <p:extLst>
      <p:ext uri="{BB962C8B-B14F-4D97-AF65-F5344CB8AC3E}">
        <p14:creationId xmlns:p14="http://schemas.microsoft.com/office/powerpoint/2010/main" val="29182488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EA0E00C8-E0A5-4E25-B89C-F24E6CE744F6}" type="slidenum">
              <a:rPr lang="en-IN" smtClean="0"/>
              <a:t>3</a:t>
            </a:fld>
            <a:endParaRPr lang="en-IN"/>
          </a:p>
        </p:txBody>
      </p:sp>
    </p:spTree>
    <p:extLst>
      <p:ext uri="{BB962C8B-B14F-4D97-AF65-F5344CB8AC3E}">
        <p14:creationId xmlns:p14="http://schemas.microsoft.com/office/powerpoint/2010/main" val="1714610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with Pictur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4DF58-285B-E151-006A-D88C36BBB753}"/>
              </a:ext>
            </a:extLst>
          </p:cNvPr>
          <p:cNvSpPr>
            <a:spLocks noGrp="1"/>
          </p:cNvSpPr>
          <p:nvPr>
            <p:ph type="ctrTitle"/>
          </p:nvPr>
        </p:nvSpPr>
        <p:spPr>
          <a:xfrm>
            <a:off x="320039" y="1033272"/>
            <a:ext cx="5892073" cy="3895344"/>
          </a:xfrm>
        </p:spPr>
        <p:txBody>
          <a:bodyPr vert="horz" lIns="91440" tIns="45720" rIns="91440" bIns="45720" rtlCol="0" anchor="t">
            <a:normAutofit/>
          </a:bodyPr>
          <a:lstStyle>
            <a:lvl1pPr>
              <a:defRPr lang="en-US" sz="80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F9206861-2B51-5BD1-EB7B-C21E31ED4CF6}"/>
              </a:ext>
            </a:extLst>
          </p:cNvPr>
          <p:cNvSpPr>
            <a:spLocks noGrp="1"/>
          </p:cNvSpPr>
          <p:nvPr>
            <p:ph type="subTitle" idx="1"/>
          </p:nvPr>
        </p:nvSpPr>
        <p:spPr>
          <a:xfrm>
            <a:off x="320040" y="5733288"/>
            <a:ext cx="5892071" cy="795528"/>
          </a:xfrm>
        </p:spPr>
        <p:txBody>
          <a:bodyPr vert="horz" lIns="91440" tIns="45720" rIns="91440" bIns="45720" rtlCol="0" anchor="ctr">
            <a:normAutofit/>
          </a:bodyPr>
          <a:lstStyle>
            <a:lvl1pPr marL="0" indent="0">
              <a:buNone/>
              <a:defRPr lang="en-US" dirty="0">
                <a:solidFill>
                  <a:schemeClr val="tx2"/>
                </a:solidFill>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822DDD77-F8A9-7EC7-8615-6A38937CE728}"/>
              </a:ext>
            </a:extLst>
          </p:cNvPr>
          <p:cNvSpPr>
            <a:spLocks noGrp="1"/>
          </p:cNvSpPr>
          <p:nvPr>
            <p:ph type="ftr" sz="quarter" idx="11"/>
          </p:nvPr>
        </p:nvSpPr>
        <p:spPr/>
        <p:txBody>
          <a:bodyPr/>
          <a:lstStyle>
            <a:lvl1pPr>
              <a:defRPr>
                <a:solidFill>
                  <a:schemeClr val="tx2"/>
                </a:solidFill>
              </a:defRPr>
            </a:lvl1pPr>
          </a:lstStyle>
          <a:p>
            <a:endParaRPr lang="en-IN"/>
          </a:p>
        </p:txBody>
      </p:sp>
      <p:sp>
        <p:nvSpPr>
          <p:cNvPr id="11" name="Picture Placeholder 10">
            <a:extLst>
              <a:ext uri="{FF2B5EF4-FFF2-40B4-BE49-F238E27FC236}">
                <a16:creationId xmlns:a16="http://schemas.microsoft.com/office/drawing/2014/main" id="{1F08B46D-341A-2502-FE91-2C5EF771037B}"/>
              </a:ext>
            </a:extLst>
          </p:cNvPr>
          <p:cNvSpPr>
            <a:spLocks noGrp="1"/>
          </p:cNvSpPr>
          <p:nvPr>
            <p:ph type="pic" sz="quarter" idx="13" hasCustomPrompt="1"/>
          </p:nvPr>
        </p:nvSpPr>
        <p:spPr>
          <a:xfrm>
            <a:off x="6931152" y="793817"/>
            <a:ext cx="5260848" cy="6064181"/>
          </a:xfrm>
          <a:blipFill>
            <a:blip r:embed="rId2">
              <a:alphaModFix amt="80000"/>
            </a:blip>
            <a:stretch>
              <a:fillRect/>
            </a:stretch>
          </a:blipFill>
        </p:spPr>
        <p:txBody>
          <a:bodyPr/>
          <a:lstStyle>
            <a:lvl1pPr marL="0" indent="0">
              <a:buNone/>
              <a:defRPr/>
            </a:lvl1pPr>
          </a:lstStyle>
          <a:p>
            <a:r>
              <a:rPr lang="en-US" dirty="0"/>
              <a:t> </a:t>
            </a:r>
          </a:p>
        </p:txBody>
      </p:sp>
      <p:sp>
        <p:nvSpPr>
          <p:cNvPr id="4" name="Date Placeholder 3">
            <a:extLst>
              <a:ext uri="{FF2B5EF4-FFF2-40B4-BE49-F238E27FC236}">
                <a16:creationId xmlns:a16="http://schemas.microsoft.com/office/drawing/2014/main" id="{098AB215-86A6-6EC5-BC27-7962FA84A1AE}"/>
              </a:ext>
            </a:extLst>
          </p:cNvPr>
          <p:cNvSpPr>
            <a:spLocks noGrp="1"/>
          </p:cNvSpPr>
          <p:nvPr>
            <p:ph type="dt" sz="half" idx="10"/>
          </p:nvPr>
        </p:nvSpPr>
        <p:spPr>
          <a:xfrm>
            <a:off x="6938587" y="207982"/>
            <a:ext cx="2662798" cy="413360"/>
          </a:xfrm>
        </p:spPr>
        <p:txBody>
          <a:bodyPr/>
          <a:lstStyle>
            <a:lvl1pPr>
              <a:defRPr>
                <a:solidFill>
                  <a:schemeClr val="tx2"/>
                </a:solidFill>
              </a:defRPr>
            </a:lvl1p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4360CECF-E526-1422-4780-123B6B1E96C9}"/>
              </a:ext>
            </a:extLst>
          </p:cNvPr>
          <p:cNvSpPr>
            <a:spLocks noGrp="1"/>
          </p:cNvSpPr>
          <p:nvPr>
            <p:ph type="sldNum" sz="quarter" idx="12"/>
          </p:nvPr>
        </p:nvSpPr>
        <p:spPr/>
        <p:txBody>
          <a:bodyPr/>
          <a:lstStyle>
            <a:lvl1pPr>
              <a:defRPr>
                <a:solidFill>
                  <a:schemeClr val="tx2"/>
                </a:solidFill>
              </a:defRPr>
            </a:lvl1pPr>
          </a:lstStyle>
          <a:p>
            <a:fld id="{C0303609-60D7-44E2-9F69-9FD683BDCE4D}" type="slidenum">
              <a:rPr lang="en-IN" smtClean="0"/>
              <a:t>‹#›</a:t>
            </a:fld>
            <a:endParaRPr lang="en-IN"/>
          </a:p>
        </p:txBody>
      </p:sp>
      <p:cxnSp>
        <p:nvCxnSpPr>
          <p:cNvPr id="9" name="Straight Connector 8">
            <a:extLst>
              <a:ext uri="{FF2B5EF4-FFF2-40B4-BE49-F238E27FC236}">
                <a16:creationId xmlns:a16="http://schemas.microsoft.com/office/drawing/2014/main" id="{CF2C2C7B-6B47-4A5B-B24C-B316964ABE62}"/>
              </a:ext>
            </a:extLst>
          </p:cNvPr>
          <p:cNvCxnSpPr>
            <a:cxnSpLocks/>
          </p:cNvCxnSpPr>
          <p:nvPr/>
        </p:nvCxnSpPr>
        <p:spPr>
          <a:xfrm flipV="1">
            <a:off x="6929823" y="789558"/>
            <a:ext cx="0" cy="6068442"/>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4F32355F-80FD-3956-F8D4-9DF4073D0E2E}"/>
              </a:ext>
            </a:extLst>
          </p:cNvPr>
          <p:cNvCxnSpPr>
            <a:cxnSpLocks/>
          </p:cNvCxnSpPr>
          <p:nvPr/>
        </p:nvCxnSpPr>
        <p:spPr>
          <a:xfrm>
            <a:off x="0" y="5420250"/>
            <a:ext cx="6929823"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D4DD8B2-0D73-EB9B-9708-67DF28E40F96}"/>
              </a:ext>
            </a:extLst>
          </p:cNvPr>
          <p:cNvCxnSpPr>
            <a:cxnSpLocks/>
          </p:cNvCxnSpPr>
          <p:nvPr/>
        </p:nvCxnSpPr>
        <p:spPr>
          <a:xfrm>
            <a:off x="0" y="791907"/>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476208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9" y="612648"/>
            <a:ext cx="11253668" cy="1106424"/>
          </a:xfrm>
        </p:spPr>
        <p:txBody>
          <a:bodyPr/>
          <a:lstStyle>
            <a:lvl1pPr>
              <a:defRPr sz="6600">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20559" y="2139696"/>
            <a:ext cx="11253668" cy="42885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2D457B6E-DC25-9A54-64F7-98703149B156}"/>
              </a:ext>
            </a:extLst>
          </p:cNvPr>
          <p:cNvSpPr>
            <a:spLocks noGrp="1"/>
          </p:cNvSpPr>
          <p:nvPr>
            <p:ph type="ftr" sz="quarter" idx="11"/>
          </p:nvPr>
        </p:nvSpPr>
        <p:spPr/>
        <p:txBody>
          <a:bodyPr/>
          <a:lstStyle/>
          <a:p>
            <a:endParaRPr lang="en-IN"/>
          </a:p>
        </p:txBody>
      </p:sp>
      <p:sp>
        <p:nvSpPr>
          <p:cNvPr id="8" name="Date Placeholder 7">
            <a:extLst>
              <a:ext uri="{FF2B5EF4-FFF2-40B4-BE49-F238E27FC236}">
                <a16:creationId xmlns:a16="http://schemas.microsoft.com/office/drawing/2014/main" id="{D49DF708-DA4E-D117-5CE8-7401A836F675}"/>
              </a:ext>
            </a:extLst>
          </p:cNvPr>
          <p:cNvSpPr>
            <a:spLocks noGrp="1"/>
          </p:cNvSpPr>
          <p:nvPr>
            <p:ph type="dt" sz="half" idx="10"/>
          </p:nvPr>
        </p:nvSpPr>
        <p:spPr/>
        <p:txBody>
          <a:bodyPr/>
          <a:lstStyle/>
          <a:p>
            <a:fld id="{C3028E3A-CE9E-4B98-A5C9-3CF031811057}" type="datetimeFigureOut">
              <a:rPr lang="en-IN" smtClean="0"/>
              <a:t>18-09-2026</a:t>
            </a:fld>
            <a:endParaRPr lang="en-IN"/>
          </a:p>
        </p:txBody>
      </p:sp>
      <p:sp>
        <p:nvSpPr>
          <p:cNvPr id="10" name="Slide Number Placeholder 9">
            <a:extLst>
              <a:ext uri="{FF2B5EF4-FFF2-40B4-BE49-F238E27FC236}">
                <a16:creationId xmlns:a16="http://schemas.microsoft.com/office/drawing/2014/main" id="{D1AE2728-8254-BE0F-89AB-2D5352D66F0D}"/>
              </a:ext>
            </a:extLst>
          </p:cNvPr>
          <p:cNvSpPr>
            <a:spLocks noGrp="1"/>
          </p:cNvSpPr>
          <p:nvPr>
            <p:ph type="sldNum" sz="quarter" idx="12"/>
          </p:nvPr>
        </p:nvSpPr>
        <p:spPr/>
        <p:txBody>
          <a:bodyPr/>
          <a:lstStyle/>
          <a:p>
            <a:fld id="{C0303609-60D7-44E2-9F69-9FD683BDCE4D}" type="slidenum">
              <a:rPr lang="en-IN" smtClean="0"/>
              <a:t>‹#›</a:t>
            </a:fld>
            <a:endParaRPr lang="en-IN"/>
          </a:p>
        </p:txBody>
      </p:sp>
      <p:cxnSp>
        <p:nvCxnSpPr>
          <p:cNvPr id="7" name="Straight Connector 6">
            <a:extLst>
              <a:ext uri="{FF2B5EF4-FFF2-40B4-BE49-F238E27FC236}">
                <a16:creationId xmlns:a16="http://schemas.microsoft.com/office/drawing/2014/main" id="{093DFD8D-B66E-C844-B523-E3C51265F5EA}"/>
              </a:ext>
            </a:extLst>
          </p:cNvPr>
          <p:cNvCxnSpPr>
            <a:cxnSpLocks/>
          </p:cNvCxnSpPr>
          <p:nvPr/>
        </p:nvCxnSpPr>
        <p:spPr>
          <a:xfrm>
            <a:off x="0" y="1805563"/>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4512340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with Pictur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4DF58-285B-E151-006A-D88C36BBB753}"/>
              </a:ext>
            </a:extLst>
          </p:cNvPr>
          <p:cNvSpPr>
            <a:spLocks noGrp="1"/>
          </p:cNvSpPr>
          <p:nvPr>
            <p:ph type="ctrTitle"/>
          </p:nvPr>
        </p:nvSpPr>
        <p:spPr>
          <a:xfrm>
            <a:off x="320040" y="5223554"/>
            <a:ext cx="11430000" cy="914400"/>
          </a:xfrm>
        </p:spPr>
        <p:txBody>
          <a:bodyPr vert="horz" lIns="91440" tIns="45720" rIns="91440" bIns="45720" rtlCol="0" anchor="b">
            <a:normAutofit/>
          </a:bodyPr>
          <a:lstStyle>
            <a:lvl1pPr>
              <a:defRPr lang="en-US" sz="44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F9206861-2B51-5BD1-EB7B-C21E31ED4CF6}"/>
              </a:ext>
            </a:extLst>
          </p:cNvPr>
          <p:cNvSpPr>
            <a:spLocks noGrp="1"/>
          </p:cNvSpPr>
          <p:nvPr>
            <p:ph type="subTitle" idx="1"/>
          </p:nvPr>
        </p:nvSpPr>
        <p:spPr>
          <a:xfrm>
            <a:off x="320039" y="6083090"/>
            <a:ext cx="11429999" cy="566928"/>
          </a:xfrm>
        </p:spPr>
        <p:txBody>
          <a:bodyPr vert="horz" lIns="91440" tIns="45720" rIns="91440" bIns="45720" rtlCol="0" anchor="ctr">
            <a:normAutofit/>
          </a:bodyPr>
          <a:lstStyle>
            <a:lvl1pPr marL="0" indent="0">
              <a:buNone/>
              <a:defRPr lang="en-US" dirty="0"/>
            </a:lvl1pPr>
          </a:lstStyle>
          <a:p>
            <a:pPr lvl="0"/>
            <a:r>
              <a:rPr lang="en-US"/>
              <a:t>Click to edit Master subtitle style</a:t>
            </a:r>
            <a:endParaRPr lang="en-US" dirty="0"/>
          </a:p>
        </p:txBody>
      </p:sp>
      <p:sp>
        <p:nvSpPr>
          <p:cNvPr id="11" name="Picture Placeholder 10">
            <a:extLst>
              <a:ext uri="{FF2B5EF4-FFF2-40B4-BE49-F238E27FC236}">
                <a16:creationId xmlns:a16="http://schemas.microsoft.com/office/drawing/2014/main" id="{1F08B46D-341A-2502-FE91-2C5EF771037B}"/>
              </a:ext>
            </a:extLst>
          </p:cNvPr>
          <p:cNvSpPr>
            <a:spLocks noGrp="1"/>
          </p:cNvSpPr>
          <p:nvPr>
            <p:ph type="pic" sz="quarter" idx="13" hasCustomPrompt="1"/>
          </p:nvPr>
        </p:nvSpPr>
        <p:spPr>
          <a:xfrm>
            <a:off x="0" y="0"/>
            <a:ext cx="12192000" cy="5069400"/>
          </a:xfrm>
          <a:blipFill>
            <a:blip r:embed="rId2">
              <a:alphaModFix amt="80000"/>
            </a:blip>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822DDD77-F8A9-7EC7-8615-6A38937CE728}"/>
              </a:ext>
            </a:extLst>
          </p:cNvPr>
          <p:cNvSpPr>
            <a:spLocks noGrp="1"/>
          </p:cNvSpPr>
          <p:nvPr>
            <p:ph type="ftr" sz="quarter" idx="11"/>
          </p:nvPr>
        </p:nvSpPr>
        <p:spPr/>
        <p:txBody>
          <a:bodyPr/>
          <a:lstStyle>
            <a:lvl1pPr>
              <a:defRPr>
                <a:solidFill>
                  <a:srgbClr val="FFFFFF"/>
                </a:solidFill>
                <a:effectLst>
                  <a:outerShdw blurRad="38100" dist="38100" dir="2700000" algn="tl">
                    <a:srgbClr val="000000">
                      <a:alpha val="43137"/>
                    </a:srgbClr>
                  </a:outerShdw>
                </a:effectLst>
              </a:defRPr>
            </a:lvl1pPr>
          </a:lstStyle>
          <a:p>
            <a:endParaRPr lang="en-IN"/>
          </a:p>
        </p:txBody>
      </p:sp>
      <p:sp>
        <p:nvSpPr>
          <p:cNvPr id="4" name="Date Placeholder 3">
            <a:extLst>
              <a:ext uri="{FF2B5EF4-FFF2-40B4-BE49-F238E27FC236}">
                <a16:creationId xmlns:a16="http://schemas.microsoft.com/office/drawing/2014/main" id="{098AB215-86A6-6EC5-BC27-7962FA84A1AE}"/>
              </a:ext>
            </a:extLst>
          </p:cNvPr>
          <p:cNvSpPr>
            <a:spLocks noGrp="1"/>
          </p:cNvSpPr>
          <p:nvPr>
            <p:ph type="dt" sz="half" idx="10"/>
          </p:nvPr>
        </p:nvSpPr>
        <p:spPr/>
        <p:txBody>
          <a:bodyPr/>
          <a:lstStyle>
            <a:lvl1pPr>
              <a:defRPr>
                <a:solidFill>
                  <a:srgbClr val="FFFFFF"/>
                </a:solidFill>
                <a:effectLst>
                  <a:outerShdw blurRad="38100" dist="38100" dir="2700000" algn="tl">
                    <a:srgbClr val="000000">
                      <a:alpha val="43137"/>
                    </a:srgbClr>
                  </a:outerShdw>
                </a:effectLst>
              </a:defRPr>
            </a:lvl1p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4360CECF-E526-1422-4780-123B6B1E96C9}"/>
              </a:ext>
            </a:extLst>
          </p:cNvPr>
          <p:cNvSpPr>
            <a:spLocks noGrp="1"/>
          </p:cNvSpPr>
          <p:nvPr>
            <p:ph type="sldNum" sz="quarter" idx="12"/>
          </p:nvPr>
        </p:nvSpPr>
        <p:spPr/>
        <p:txBody>
          <a:bodyPr/>
          <a:lstStyle>
            <a:lvl1pPr>
              <a:defRPr>
                <a:solidFill>
                  <a:srgbClr val="FFFFFF"/>
                </a:solidFill>
                <a:effectLst>
                  <a:outerShdw blurRad="38100" dist="38100" dir="2700000" algn="tl">
                    <a:srgbClr val="000000">
                      <a:alpha val="43137"/>
                    </a:srgbClr>
                  </a:outerShdw>
                </a:effectLst>
              </a:defRPr>
            </a:lvl1pPr>
          </a:lstStyle>
          <a:p>
            <a:fld id="{C0303609-60D7-44E2-9F69-9FD683BDCE4D}" type="slidenum">
              <a:rPr lang="en-IN" smtClean="0"/>
              <a:t>‹#›</a:t>
            </a:fld>
            <a:endParaRPr lang="en-IN"/>
          </a:p>
        </p:txBody>
      </p:sp>
      <p:cxnSp>
        <p:nvCxnSpPr>
          <p:cNvPr id="7" name="Straight Connector 6">
            <a:extLst>
              <a:ext uri="{FF2B5EF4-FFF2-40B4-BE49-F238E27FC236}">
                <a16:creationId xmlns:a16="http://schemas.microsoft.com/office/drawing/2014/main" id="{8ABE8472-319C-7663-7B71-2A6549DED7EF}"/>
              </a:ext>
            </a:extLst>
          </p:cNvPr>
          <p:cNvCxnSpPr>
            <a:cxnSpLocks/>
          </p:cNvCxnSpPr>
          <p:nvPr/>
        </p:nvCxnSpPr>
        <p:spPr>
          <a:xfrm>
            <a:off x="0" y="5068350"/>
            <a:ext cx="12188952"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685634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4DF58-285B-E151-006A-D88C36BBB753}"/>
              </a:ext>
            </a:extLst>
          </p:cNvPr>
          <p:cNvSpPr>
            <a:spLocks noGrp="1"/>
          </p:cNvSpPr>
          <p:nvPr>
            <p:ph type="ctrTitle"/>
          </p:nvPr>
        </p:nvSpPr>
        <p:spPr>
          <a:xfrm>
            <a:off x="320040" y="758952"/>
            <a:ext cx="7589520" cy="4087368"/>
          </a:xfrm>
        </p:spPr>
        <p:txBody>
          <a:bodyPr vert="horz" lIns="91440" tIns="45720" rIns="91440" bIns="45720" rtlCol="0" anchor="t">
            <a:normAutofit/>
          </a:bodyPr>
          <a:lstStyle>
            <a:lvl1pPr>
              <a:defRPr lang="en-US" sz="96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F9206861-2B51-5BD1-EB7B-C21E31ED4CF6}"/>
              </a:ext>
            </a:extLst>
          </p:cNvPr>
          <p:cNvSpPr>
            <a:spLocks noGrp="1"/>
          </p:cNvSpPr>
          <p:nvPr>
            <p:ph type="subTitle" idx="1"/>
          </p:nvPr>
        </p:nvSpPr>
        <p:spPr>
          <a:xfrm>
            <a:off x="320039" y="5404104"/>
            <a:ext cx="11515277" cy="576072"/>
          </a:xfrm>
        </p:spPr>
        <p:txBody>
          <a:bodyPr vert="horz" lIns="91440" tIns="45720" rIns="91440" bIns="45720" rtlCol="0" anchor="ctr">
            <a:normAutofit/>
          </a:bodyPr>
          <a:lstStyle>
            <a:lvl1pPr marL="0" indent="0">
              <a:buNone/>
              <a:defRPr lang="en-US" dirty="0">
                <a:solidFill>
                  <a:schemeClr val="tx2"/>
                </a:solidFill>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822DDD77-F8A9-7EC7-8615-6A38937CE728}"/>
              </a:ext>
            </a:extLst>
          </p:cNvPr>
          <p:cNvSpPr>
            <a:spLocks noGrp="1"/>
          </p:cNvSpPr>
          <p:nvPr>
            <p:ph type="ftr" sz="quarter" idx="11"/>
          </p:nvPr>
        </p:nvSpPr>
        <p:spPr>
          <a:xfrm>
            <a:off x="317773" y="6254496"/>
            <a:ext cx="2963692" cy="413360"/>
          </a:xfrm>
        </p:spPr>
        <p:txBody>
          <a:bodyPr/>
          <a:lstStyle>
            <a:lvl1pPr>
              <a:defRPr>
                <a:solidFill>
                  <a:schemeClr val="tx2"/>
                </a:solidFill>
              </a:defRPr>
            </a:lvl1pPr>
          </a:lstStyle>
          <a:p>
            <a:endParaRPr lang="en-IN"/>
          </a:p>
        </p:txBody>
      </p:sp>
      <p:sp>
        <p:nvSpPr>
          <p:cNvPr id="4" name="Date Placeholder 3">
            <a:extLst>
              <a:ext uri="{FF2B5EF4-FFF2-40B4-BE49-F238E27FC236}">
                <a16:creationId xmlns:a16="http://schemas.microsoft.com/office/drawing/2014/main" id="{098AB215-86A6-6EC5-BC27-7962FA84A1AE}"/>
              </a:ext>
            </a:extLst>
          </p:cNvPr>
          <p:cNvSpPr>
            <a:spLocks noGrp="1"/>
          </p:cNvSpPr>
          <p:nvPr>
            <p:ph type="dt" sz="half" idx="10"/>
          </p:nvPr>
        </p:nvSpPr>
        <p:spPr>
          <a:xfrm>
            <a:off x="7921742" y="6254496"/>
            <a:ext cx="1679642" cy="413360"/>
          </a:xfrm>
        </p:spPr>
        <p:txBody>
          <a:bodyPr/>
          <a:lstStyle>
            <a:lvl1pPr>
              <a:defRPr>
                <a:solidFill>
                  <a:schemeClr val="tx2"/>
                </a:solidFill>
              </a:defRPr>
            </a:lvl1p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4360CECF-E526-1422-4780-123B6B1E96C9}"/>
              </a:ext>
            </a:extLst>
          </p:cNvPr>
          <p:cNvSpPr>
            <a:spLocks noGrp="1"/>
          </p:cNvSpPr>
          <p:nvPr>
            <p:ph type="sldNum" sz="quarter" idx="12"/>
          </p:nvPr>
        </p:nvSpPr>
        <p:spPr>
          <a:xfrm>
            <a:off x="11288870" y="6254496"/>
            <a:ext cx="546447" cy="413360"/>
          </a:xfrm>
        </p:spPr>
        <p:txBody>
          <a:bodyPr/>
          <a:lstStyle>
            <a:lvl1pPr>
              <a:defRPr>
                <a:solidFill>
                  <a:schemeClr val="tx2"/>
                </a:solidFill>
              </a:defRPr>
            </a:lvl1pPr>
          </a:lstStyle>
          <a:p>
            <a:fld id="{C0303609-60D7-44E2-9F69-9FD683BDCE4D}" type="slidenum">
              <a:rPr lang="en-IN" smtClean="0"/>
              <a:t>‹#›</a:t>
            </a:fld>
            <a:endParaRPr lang="en-IN"/>
          </a:p>
        </p:txBody>
      </p:sp>
      <p:cxnSp>
        <p:nvCxnSpPr>
          <p:cNvPr id="8" name="Straight Connector 7">
            <a:extLst>
              <a:ext uri="{FF2B5EF4-FFF2-40B4-BE49-F238E27FC236}">
                <a16:creationId xmlns:a16="http://schemas.microsoft.com/office/drawing/2014/main" id="{F05C310B-ED34-BA33-630C-F8D5EB2A41A2}"/>
              </a:ext>
            </a:extLst>
          </p:cNvPr>
          <p:cNvCxnSpPr>
            <a:cxnSpLocks/>
          </p:cNvCxnSpPr>
          <p:nvPr/>
        </p:nvCxnSpPr>
        <p:spPr>
          <a:xfrm>
            <a:off x="0" y="6057900"/>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C6B77E3C-9D50-9277-C646-D9B5AB8122BB}"/>
              </a:ext>
            </a:extLst>
          </p:cNvPr>
          <p:cNvCxnSpPr>
            <a:cxnSpLocks/>
          </p:cNvCxnSpPr>
          <p:nvPr/>
        </p:nvCxnSpPr>
        <p:spPr>
          <a:xfrm>
            <a:off x="0" y="5274776"/>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9844319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ection Header">
    <p:bg>
      <p:bgPr>
        <a:solidFill>
          <a:srgbClr val="C8350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77CE2-4402-942B-FD26-6E29BDAB9B47}"/>
              </a:ext>
            </a:extLst>
          </p:cNvPr>
          <p:cNvSpPr>
            <a:spLocks noGrp="1"/>
          </p:cNvSpPr>
          <p:nvPr>
            <p:ph type="title"/>
          </p:nvPr>
        </p:nvSpPr>
        <p:spPr>
          <a:xfrm>
            <a:off x="64008" y="1435608"/>
            <a:ext cx="11594592" cy="5559552"/>
          </a:xfrm>
        </p:spPr>
        <p:txBody>
          <a:bodyPr anchor="b">
            <a:normAutofit/>
          </a:bodyPr>
          <a:lstStyle>
            <a:lvl1pPr>
              <a:lnSpc>
                <a:spcPct val="67000"/>
              </a:lnSpc>
              <a:defRPr sz="14800">
                <a:solidFill>
                  <a:schemeClr val="tx2"/>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CEC3F3D2-CADD-A94F-6739-CCCDA6C6FA8C}"/>
              </a:ext>
            </a:extLst>
          </p:cNvPr>
          <p:cNvSpPr>
            <a:spLocks noGrp="1"/>
          </p:cNvSpPr>
          <p:nvPr>
            <p:ph type="ftr" sz="quarter" idx="11"/>
          </p:nvPr>
        </p:nvSpPr>
        <p:spPr/>
        <p:txBody>
          <a:bodyPr/>
          <a:lstStyle>
            <a:lvl1pPr>
              <a:defRPr>
                <a:solidFill>
                  <a:schemeClr val="tx2"/>
                </a:solidFill>
              </a:defRPr>
            </a:lvl1pPr>
          </a:lstStyle>
          <a:p>
            <a:endParaRPr lang="en-IN"/>
          </a:p>
        </p:txBody>
      </p:sp>
      <p:sp>
        <p:nvSpPr>
          <p:cNvPr id="4" name="Date Placeholder 3">
            <a:extLst>
              <a:ext uri="{FF2B5EF4-FFF2-40B4-BE49-F238E27FC236}">
                <a16:creationId xmlns:a16="http://schemas.microsoft.com/office/drawing/2014/main" id="{40CC541E-3AF5-9564-CE04-E4B86459DBE0}"/>
              </a:ext>
            </a:extLst>
          </p:cNvPr>
          <p:cNvSpPr>
            <a:spLocks noGrp="1"/>
          </p:cNvSpPr>
          <p:nvPr>
            <p:ph type="dt" sz="half" idx="10"/>
          </p:nvPr>
        </p:nvSpPr>
        <p:spPr/>
        <p:txBody>
          <a:bodyPr/>
          <a:lstStyle>
            <a:lvl1pPr>
              <a:defRPr>
                <a:solidFill>
                  <a:schemeClr val="tx2"/>
                </a:solidFill>
              </a:defRPr>
            </a:lvl1p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C3C772A7-7F28-0EB0-D243-BCC6917DADA2}"/>
              </a:ext>
            </a:extLst>
          </p:cNvPr>
          <p:cNvSpPr>
            <a:spLocks noGrp="1"/>
          </p:cNvSpPr>
          <p:nvPr>
            <p:ph type="sldNum" sz="quarter" idx="12"/>
          </p:nvPr>
        </p:nvSpPr>
        <p:spPr/>
        <p:txBody>
          <a:bodyPr/>
          <a:lstStyle>
            <a:lvl1pPr>
              <a:defRPr>
                <a:solidFill>
                  <a:schemeClr val="tx2"/>
                </a:solidFill>
              </a:defRPr>
            </a:lvl1pPr>
          </a:lstStyle>
          <a:p>
            <a:fld id="{C0303609-60D7-44E2-9F69-9FD683BDCE4D}" type="slidenum">
              <a:rPr lang="en-IN" smtClean="0"/>
              <a:t>‹#›</a:t>
            </a:fld>
            <a:endParaRPr lang="en-IN"/>
          </a:p>
        </p:txBody>
      </p:sp>
      <p:cxnSp>
        <p:nvCxnSpPr>
          <p:cNvPr id="8" name="Straight Connector 7">
            <a:extLst>
              <a:ext uri="{FF2B5EF4-FFF2-40B4-BE49-F238E27FC236}">
                <a16:creationId xmlns:a16="http://schemas.microsoft.com/office/drawing/2014/main" id="{7F716D65-B11C-E9B7-66BF-88E72C5DCEBA}"/>
              </a:ext>
            </a:extLst>
          </p:cNvPr>
          <p:cNvCxnSpPr>
            <a:cxnSpLocks/>
          </p:cNvCxnSpPr>
          <p:nvPr/>
        </p:nvCxnSpPr>
        <p:spPr>
          <a:xfrm>
            <a:off x="0" y="783822"/>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4539403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lumMod val="90000"/>
            <a:alpha val="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7" y="886968"/>
            <a:ext cx="11405277" cy="1170432"/>
          </a:xfrm>
        </p:spPr>
        <p:txBody>
          <a:bodyPr>
            <a:normAutofit/>
          </a:bodyPr>
          <a:lstStyle>
            <a:lvl1pPr>
              <a:defRPr sz="8800">
                <a:solidFill>
                  <a:schemeClr val="accent1"/>
                </a:solidFill>
              </a:defRPr>
            </a:lvl1p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07599C6D-D164-AA94-72F8-241C187199F2}"/>
              </a:ext>
            </a:extLst>
          </p:cNvPr>
          <p:cNvSpPr>
            <a:spLocks noGrp="1"/>
          </p:cNvSpPr>
          <p:nvPr>
            <p:ph type="ftr" sz="quarter" idx="11"/>
          </p:nvPr>
        </p:nvSpPr>
        <p:spPr/>
        <p:txBody>
          <a:bodyPr/>
          <a:lstStyle/>
          <a:p>
            <a:endParaRPr lang="en-IN"/>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4764881" y="2832652"/>
            <a:ext cx="6893719" cy="3508951"/>
          </a:xfrm>
        </p:spPr>
        <p:txBody>
          <a:bodyPr anchor="t">
            <a:normAutofit/>
          </a:bodyPr>
          <a:lstStyle>
            <a:lvl1pPr marL="457200" indent="-457200">
              <a:buFont typeface="+mj-lt"/>
              <a:buAutoNum type="arabicPeriod"/>
              <a:defRPr sz="2000"/>
            </a:lvl1pPr>
            <a:lvl2pPr marL="800100" indent="-342900">
              <a:buFont typeface="+mj-lt"/>
              <a:buAutoNum type="arabicPeriod"/>
              <a:defRPr sz="1800"/>
            </a:lvl2pPr>
            <a:lvl3pPr marL="1257300" indent="-342900">
              <a:buFont typeface="+mj-lt"/>
              <a:buAutoNum type="arabicPeriod"/>
              <a:defRPr sz="1600"/>
            </a:lvl3pPr>
            <a:lvl4pPr marL="1714500" indent="-342900">
              <a:buFont typeface="+mj-lt"/>
              <a:buAutoNum type="arabicPeriod"/>
              <a:defRPr sz="1400"/>
            </a:lvl4pPr>
            <a:lvl5pPr marL="2171700" indent="-342900">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10B50CAA-07B2-F8CA-1425-4249CE17A802}"/>
              </a:ext>
            </a:extLst>
          </p:cNvPr>
          <p:cNvSpPr>
            <a:spLocks noGrp="1"/>
          </p:cNvSpPr>
          <p:nvPr>
            <p:ph type="dt" sz="half" idx="10"/>
          </p:nvPr>
        </p:nvSpPr>
        <p:spPr/>
        <p:txBody>
          <a:bodyPr/>
          <a:lstStyle/>
          <a:p>
            <a:fld id="{C3028E3A-CE9E-4B98-A5C9-3CF031811057}" type="datetimeFigureOut">
              <a:rPr lang="en-IN" smtClean="0"/>
              <a:t>18-09-2026</a:t>
            </a:fld>
            <a:endParaRPr lang="en-IN"/>
          </a:p>
        </p:txBody>
      </p:sp>
      <p:sp>
        <p:nvSpPr>
          <p:cNvPr id="11" name="Slide Number Placeholder 10">
            <a:extLst>
              <a:ext uri="{FF2B5EF4-FFF2-40B4-BE49-F238E27FC236}">
                <a16:creationId xmlns:a16="http://schemas.microsoft.com/office/drawing/2014/main" id="{5DEAD866-E26E-BF23-7B5D-9F689B2FA881}"/>
              </a:ext>
            </a:extLst>
          </p:cNvPr>
          <p:cNvSpPr>
            <a:spLocks noGrp="1"/>
          </p:cNvSpPr>
          <p:nvPr>
            <p:ph type="sldNum" sz="quarter" idx="12"/>
          </p:nvPr>
        </p:nvSpPr>
        <p:spPr/>
        <p:txBody>
          <a:bodyPr/>
          <a:lstStyle/>
          <a:p>
            <a:fld id="{C0303609-60D7-44E2-9F69-9FD683BDCE4D}" type="slidenum">
              <a:rPr lang="en-IN" smtClean="0"/>
              <a:t>‹#›</a:t>
            </a:fld>
            <a:endParaRPr lang="en-IN"/>
          </a:p>
        </p:txBody>
      </p:sp>
      <p:cxnSp>
        <p:nvCxnSpPr>
          <p:cNvPr id="9" name="Straight Connector 8">
            <a:extLst>
              <a:ext uri="{FF2B5EF4-FFF2-40B4-BE49-F238E27FC236}">
                <a16:creationId xmlns:a16="http://schemas.microsoft.com/office/drawing/2014/main" id="{E8AC7CAE-FC19-2728-AA3B-1D2FE7879B25}"/>
              </a:ext>
            </a:extLst>
          </p:cNvPr>
          <p:cNvCxnSpPr>
            <a:cxnSpLocks/>
          </p:cNvCxnSpPr>
          <p:nvPr/>
        </p:nvCxnSpPr>
        <p:spPr>
          <a:xfrm>
            <a:off x="0" y="2118492"/>
            <a:ext cx="12192000" cy="0"/>
          </a:xfrm>
          <a:prstGeom prst="line">
            <a:avLst/>
          </a:prstGeom>
          <a:ln w="9525">
            <a:solidFill>
              <a:schemeClr val="accent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F11B3592-91FB-05F4-B422-A40D7CD4DE2D}"/>
              </a:ext>
            </a:extLst>
          </p:cNvPr>
          <p:cNvCxnSpPr>
            <a:cxnSpLocks/>
          </p:cNvCxnSpPr>
          <p:nvPr/>
        </p:nvCxnSpPr>
        <p:spPr>
          <a:xfrm>
            <a:off x="0" y="800100"/>
            <a:ext cx="12192000" cy="0"/>
          </a:xfrm>
          <a:prstGeom prst="line">
            <a:avLst/>
          </a:prstGeom>
          <a:ln w="9525">
            <a:solidFill>
              <a:schemeClr val="accent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618614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Agenda with Picture">
    <p:bg>
      <p:bgPr>
        <a:solidFill>
          <a:schemeClr val="bg2">
            <a:lumMod val="90000"/>
            <a:alpha val="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5266944" y="521208"/>
            <a:ext cx="6647688" cy="1865376"/>
          </a:xfrm>
        </p:spPr>
        <p:txBody>
          <a:bodyPr>
            <a:normAutofit/>
          </a:bodyPr>
          <a:lstStyle>
            <a:lvl1pPr>
              <a:defRPr sz="8000">
                <a:solidFill>
                  <a:schemeClr val="accent1"/>
                </a:solidFill>
              </a:defRPr>
            </a:lvl1p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AD3A4126-4E48-DD2C-1468-6A36AE6C1D14}"/>
              </a:ext>
            </a:extLst>
          </p:cNvPr>
          <p:cNvSpPr>
            <a:spLocks noGrp="1"/>
          </p:cNvSpPr>
          <p:nvPr>
            <p:ph type="pic" sz="quarter" idx="13" hasCustomPrompt="1"/>
          </p:nvPr>
        </p:nvSpPr>
        <p:spPr>
          <a:xfrm>
            <a:off x="0" y="0"/>
            <a:ext cx="4917320" cy="6858000"/>
          </a:xfrm>
          <a:blipFill>
            <a:blip r:embed="rId2">
              <a:alphaModFix amt="80000"/>
            </a:blip>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5266943" y="2651760"/>
            <a:ext cx="6327648" cy="3547872"/>
          </a:xfrm>
        </p:spPr>
        <p:txBody>
          <a:bodyPr>
            <a:normAutofit/>
          </a:bodyPr>
          <a:lstStyle>
            <a:lvl1pPr marL="457200" indent="-457200">
              <a:buFont typeface="+mj-lt"/>
              <a:buAutoNum type="arabicPeriod"/>
              <a:defRPr sz="2000"/>
            </a:lvl1pPr>
            <a:lvl2pPr marL="800100" indent="-342900">
              <a:buFont typeface="+mj-lt"/>
              <a:buAutoNum type="arabicPeriod"/>
              <a:defRPr sz="1800"/>
            </a:lvl2pPr>
            <a:lvl3pPr marL="1257300" indent="-342900">
              <a:buFont typeface="+mj-lt"/>
              <a:buAutoNum type="arabicPeriod"/>
              <a:defRPr sz="1600"/>
            </a:lvl3pPr>
            <a:lvl4pPr marL="1714500" indent="-342900">
              <a:buFont typeface="+mj-lt"/>
              <a:buAutoNum type="arabicPeriod"/>
              <a:defRPr sz="1400"/>
            </a:lvl4pPr>
            <a:lvl5pPr marL="2171700" indent="-342900">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5271899" y="210312"/>
            <a:ext cx="2962656" cy="411480"/>
          </a:xfrm>
        </p:spPr>
        <p:txBody>
          <a:bodyPr/>
          <a:lstStyle/>
          <a:p>
            <a:endParaRPr lang="en-IN"/>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9573511" y="210312"/>
            <a:ext cx="1679642" cy="411480"/>
          </a:xfrm>
        </p:spPr>
        <p:txBody>
          <a:body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p:txBody>
          <a:bodyPr/>
          <a:lstStyle/>
          <a:p>
            <a:fld id="{C0303609-60D7-44E2-9F69-9FD683BDCE4D}" type="slidenum">
              <a:rPr lang="en-IN" smtClean="0"/>
              <a:t>‹#›</a:t>
            </a:fld>
            <a:endParaRPr lang="en-IN"/>
          </a:p>
        </p:txBody>
      </p:sp>
      <p:cxnSp>
        <p:nvCxnSpPr>
          <p:cNvPr id="9" name="Straight Connector 8">
            <a:extLst>
              <a:ext uri="{FF2B5EF4-FFF2-40B4-BE49-F238E27FC236}">
                <a16:creationId xmlns:a16="http://schemas.microsoft.com/office/drawing/2014/main" id="{E7633BE4-C9B9-310C-1EAE-191B5D344B59}"/>
              </a:ext>
            </a:extLst>
          </p:cNvPr>
          <p:cNvCxnSpPr>
            <a:cxnSpLocks/>
          </p:cNvCxnSpPr>
          <p:nvPr/>
        </p:nvCxnSpPr>
        <p:spPr>
          <a:xfrm>
            <a:off x="4923916" y="2452449"/>
            <a:ext cx="7268084" cy="0"/>
          </a:xfrm>
          <a:prstGeom prst="line">
            <a:avLst/>
          </a:prstGeom>
          <a:ln w="9525">
            <a:solidFill>
              <a:schemeClr val="accent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EA010762-96A4-4E1C-CD5D-EE1C1D1FC6E2}"/>
              </a:ext>
            </a:extLst>
          </p:cNvPr>
          <p:cNvCxnSpPr>
            <a:cxnSpLocks/>
          </p:cNvCxnSpPr>
          <p:nvPr/>
        </p:nvCxnSpPr>
        <p:spPr>
          <a:xfrm flipV="1">
            <a:off x="4923916" y="0"/>
            <a:ext cx="0" cy="6858000"/>
          </a:xfrm>
          <a:prstGeom prst="line">
            <a:avLst/>
          </a:prstGeom>
          <a:ln w="9525">
            <a:solidFill>
              <a:schemeClr val="accent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8564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93191" y="2077374"/>
            <a:ext cx="4479107" cy="2691413"/>
          </a:xfrm>
        </p:spPr>
        <p:txBody>
          <a:bodyPr vert="horz" lIns="91440" tIns="45720" rIns="91440" bIns="45720" rtlCol="0" anchor="ctr">
            <a:normAutofit/>
          </a:bodyPr>
          <a:lstStyle>
            <a:lvl1pPr>
              <a:defRPr lang="en-US" sz="6600" dirty="0"/>
            </a:lvl1pPr>
          </a:lstStyle>
          <a:p>
            <a:pPr lvl="0"/>
            <a:r>
              <a:rPr lang="en-US"/>
              <a:t>Click to edit Master title style</a:t>
            </a:r>
            <a:endParaRPr lang="en-US" dirty="0"/>
          </a:p>
        </p:txBody>
      </p:sp>
      <p:sp>
        <p:nvSpPr>
          <p:cNvPr id="10" name="Footer Placeholder 9">
            <a:extLst>
              <a:ext uri="{FF2B5EF4-FFF2-40B4-BE49-F238E27FC236}">
                <a16:creationId xmlns:a16="http://schemas.microsoft.com/office/drawing/2014/main" id="{F7DEB5EF-910B-9B2B-CB95-1AD374FECAFB}"/>
              </a:ext>
            </a:extLst>
          </p:cNvPr>
          <p:cNvSpPr>
            <a:spLocks noGrp="1"/>
          </p:cNvSpPr>
          <p:nvPr>
            <p:ph type="ftr" sz="quarter" idx="11"/>
          </p:nvPr>
        </p:nvSpPr>
        <p:spPr/>
        <p:txBody>
          <a:bodyPr/>
          <a:lstStyle/>
          <a:p>
            <a:endParaRPr lang="en-IN"/>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5751577" y="2210542"/>
            <a:ext cx="5869293" cy="2432477"/>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5FD4BD0F-0EF0-D5B9-5485-1ECB765DC5D9}"/>
              </a:ext>
            </a:extLst>
          </p:cNvPr>
          <p:cNvSpPr>
            <a:spLocks noGrp="1"/>
          </p:cNvSpPr>
          <p:nvPr>
            <p:ph type="dt" sz="half" idx="10"/>
          </p:nvPr>
        </p:nvSpPr>
        <p:spPr>
          <a:xfrm>
            <a:off x="5751577" y="207982"/>
            <a:ext cx="1921315" cy="413360"/>
          </a:xfrm>
        </p:spPr>
        <p:txBody>
          <a:bodyPr/>
          <a:lstStyle/>
          <a:p>
            <a:fld id="{C3028E3A-CE9E-4B98-A5C9-3CF031811057}" type="datetimeFigureOut">
              <a:rPr lang="en-IN" smtClean="0"/>
              <a:t>18-09-2026</a:t>
            </a:fld>
            <a:endParaRPr lang="en-IN"/>
          </a:p>
        </p:txBody>
      </p:sp>
      <p:sp>
        <p:nvSpPr>
          <p:cNvPr id="12" name="Slide Number Placeholder 11">
            <a:extLst>
              <a:ext uri="{FF2B5EF4-FFF2-40B4-BE49-F238E27FC236}">
                <a16:creationId xmlns:a16="http://schemas.microsoft.com/office/drawing/2014/main" id="{8566B317-2D55-4797-E621-551FCA482D78}"/>
              </a:ext>
            </a:extLst>
          </p:cNvPr>
          <p:cNvSpPr>
            <a:spLocks noGrp="1"/>
          </p:cNvSpPr>
          <p:nvPr>
            <p:ph type="sldNum" sz="quarter" idx="12"/>
          </p:nvPr>
        </p:nvSpPr>
        <p:spPr/>
        <p:txBody>
          <a:bodyPr/>
          <a:lstStyle/>
          <a:p>
            <a:fld id="{C0303609-60D7-44E2-9F69-9FD683BDCE4D}" type="slidenum">
              <a:rPr lang="en-IN" smtClean="0"/>
              <a:t>‹#›</a:t>
            </a:fld>
            <a:endParaRPr lang="en-IN"/>
          </a:p>
        </p:txBody>
      </p:sp>
      <p:cxnSp>
        <p:nvCxnSpPr>
          <p:cNvPr id="7" name="Straight Connector 6">
            <a:extLst>
              <a:ext uri="{FF2B5EF4-FFF2-40B4-BE49-F238E27FC236}">
                <a16:creationId xmlns:a16="http://schemas.microsoft.com/office/drawing/2014/main" id="{228C01F2-A815-18C2-F49B-D8E165722653}"/>
              </a:ext>
            </a:extLst>
          </p:cNvPr>
          <p:cNvCxnSpPr>
            <a:cxnSpLocks/>
          </p:cNvCxnSpPr>
          <p:nvPr/>
        </p:nvCxnSpPr>
        <p:spPr>
          <a:xfrm>
            <a:off x="5311938" y="1550633"/>
            <a:ext cx="0" cy="3756734"/>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6790D5D6-313A-8ACD-591F-F8BEC510B947}"/>
              </a:ext>
            </a:extLst>
          </p:cNvPr>
          <p:cNvCxnSpPr>
            <a:cxnSpLocks/>
          </p:cNvCxnSpPr>
          <p:nvPr/>
        </p:nvCxnSpPr>
        <p:spPr>
          <a:xfrm>
            <a:off x="0" y="5308844"/>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9F6F1415-3933-6D89-472D-2FA4BBB279E7}"/>
              </a:ext>
            </a:extLst>
          </p:cNvPr>
          <p:cNvCxnSpPr>
            <a:cxnSpLocks/>
          </p:cNvCxnSpPr>
          <p:nvPr/>
        </p:nvCxnSpPr>
        <p:spPr>
          <a:xfrm>
            <a:off x="0" y="1550633"/>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847062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93192" y="1249959"/>
            <a:ext cx="4085912" cy="5125673"/>
          </a:xfrm>
        </p:spPr>
        <p:txBody>
          <a:bodyPr vert="horz" lIns="91440" tIns="45720" rIns="91440" bIns="45720" rtlCol="0" anchor="t">
            <a:normAutofit/>
          </a:bodyPr>
          <a:lstStyle>
            <a:lvl1pPr>
              <a:defRPr lang="en-US" sz="6600" dirty="0"/>
            </a:lvl1pPr>
          </a:lstStyle>
          <a:p>
            <a:pPr lvl="0"/>
            <a:r>
              <a:rPr lang="en-US"/>
              <a:t>Click to edit Master title style</a:t>
            </a:r>
            <a:endParaRPr lang="en-US" dirty="0"/>
          </a:p>
        </p:txBody>
      </p:sp>
      <p:sp>
        <p:nvSpPr>
          <p:cNvPr id="9" name="Footer Placeholder 8">
            <a:extLst>
              <a:ext uri="{FF2B5EF4-FFF2-40B4-BE49-F238E27FC236}">
                <a16:creationId xmlns:a16="http://schemas.microsoft.com/office/drawing/2014/main" id="{2A5B8121-E925-2131-A76A-FBDAB0BC9C80}"/>
              </a:ext>
            </a:extLst>
          </p:cNvPr>
          <p:cNvSpPr>
            <a:spLocks noGrp="1"/>
          </p:cNvSpPr>
          <p:nvPr>
            <p:ph type="ftr" sz="quarter" idx="11"/>
          </p:nvPr>
        </p:nvSpPr>
        <p:spPr/>
        <p:txBody>
          <a:bodyPr/>
          <a:lstStyle/>
          <a:p>
            <a:endParaRPr lang="en-IN"/>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5358384" y="1249959"/>
            <a:ext cx="6440424" cy="52387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DBA5BEFD-7245-BB4D-0F86-F1C3A32E0676}"/>
              </a:ext>
            </a:extLst>
          </p:cNvPr>
          <p:cNvSpPr>
            <a:spLocks noGrp="1"/>
          </p:cNvSpPr>
          <p:nvPr>
            <p:ph type="dt" sz="half" idx="10"/>
          </p:nvPr>
        </p:nvSpPr>
        <p:spPr>
          <a:xfrm>
            <a:off x="5363852" y="207982"/>
            <a:ext cx="1921315" cy="413360"/>
          </a:xfrm>
        </p:spPr>
        <p:txBody>
          <a:bodyPr/>
          <a:lstStyle/>
          <a:p>
            <a:fld id="{C3028E3A-CE9E-4B98-A5C9-3CF031811057}" type="datetimeFigureOut">
              <a:rPr lang="en-IN" smtClean="0"/>
              <a:t>18-09-2026</a:t>
            </a:fld>
            <a:endParaRPr lang="en-IN"/>
          </a:p>
        </p:txBody>
      </p:sp>
      <p:sp>
        <p:nvSpPr>
          <p:cNvPr id="10" name="Slide Number Placeholder 9">
            <a:extLst>
              <a:ext uri="{FF2B5EF4-FFF2-40B4-BE49-F238E27FC236}">
                <a16:creationId xmlns:a16="http://schemas.microsoft.com/office/drawing/2014/main" id="{85879897-4AF6-4B38-AB30-8DD979DC52CE}"/>
              </a:ext>
            </a:extLst>
          </p:cNvPr>
          <p:cNvSpPr>
            <a:spLocks noGrp="1"/>
          </p:cNvSpPr>
          <p:nvPr>
            <p:ph type="sldNum" sz="quarter" idx="12"/>
          </p:nvPr>
        </p:nvSpPr>
        <p:spPr/>
        <p:txBody>
          <a:bodyPr/>
          <a:lstStyle/>
          <a:p>
            <a:fld id="{C0303609-60D7-44E2-9F69-9FD683BDCE4D}" type="slidenum">
              <a:rPr lang="en-IN" smtClean="0"/>
              <a:t>‹#›</a:t>
            </a:fld>
            <a:endParaRPr lang="en-IN"/>
          </a:p>
        </p:txBody>
      </p:sp>
      <p:cxnSp>
        <p:nvCxnSpPr>
          <p:cNvPr id="7" name="Straight Connector 6">
            <a:extLst>
              <a:ext uri="{FF2B5EF4-FFF2-40B4-BE49-F238E27FC236}">
                <a16:creationId xmlns:a16="http://schemas.microsoft.com/office/drawing/2014/main" id="{228C01F2-A815-18C2-F49B-D8E165722653}"/>
              </a:ext>
            </a:extLst>
          </p:cNvPr>
          <p:cNvCxnSpPr>
            <a:cxnSpLocks/>
          </p:cNvCxnSpPr>
          <p:nvPr/>
        </p:nvCxnSpPr>
        <p:spPr>
          <a:xfrm>
            <a:off x="4918746" y="805343"/>
            <a:ext cx="0" cy="6052657"/>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23534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5330876" y="749808"/>
            <a:ext cx="6442024" cy="2039112"/>
          </a:xfrm>
        </p:spPr>
        <p:txBody>
          <a:bodyPr vert="horz" lIns="91440" tIns="45720" rIns="91440" bIns="45720" rtlCol="0" anchor="t">
            <a:normAutofit/>
          </a:bodyPr>
          <a:lstStyle>
            <a:lvl1pPr>
              <a:defRPr lang="en-US" sz="7200" dirty="0"/>
            </a:lvl1pPr>
          </a:lstStyle>
          <a:p>
            <a:pPr lvl="0"/>
            <a:r>
              <a:rPr lang="en-US"/>
              <a:t>Click to edit Master title style</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0" y="0"/>
            <a:ext cx="4910328" cy="6858000"/>
          </a:xfrm>
          <a:blipFill>
            <a:blip r:embed="rId2">
              <a:alphaModFix amt="80000"/>
            </a:blip>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5330875" y="213482"/>
            <a:ext cx="2962656" cy="411480"/>
          </a:xfrm>
        </p:spPr>
        <p:txBody>
          <a:bodyPr/>
          <a:lstStyle/>
          <a:p>
            <a:endParaRPr lang="en-IN"/>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9609227" y="210312"/>
            <a:ext cx="1679642" cy="411480"/>
          </a:xfrm>
        </p:spPr>
        <p:txBody>
          <a:body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p:txBody>
          <a:bodyPr/>
          <a:lstStyle/>
          <a:p>
            <a:fld id="{C0303609-60D7-44E2-9F69-9FD683BDCE4D}" type="slidenum">
              <a:rPr lang="en-IN" smtClean="0"/>
              <a:t>‹#›</a:t>
            </a:fld>
            <a:endParaRPr lang="en-IN"/>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5330875" y="2944368"/>
            <a:ext cx="6442025" cy="3571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8" name="Straight Connector 7">
            <a:extLst>
              <a:ext uri="{FF2B5EF4-FFF2-40B4-BE49-F238E27FC236}">
                <a16:creationId xmlns:a16="http://schemas.microsoft.com/office/drawing/2014/main" id="{51AA34CC-D007-33B7-4604-084E822313A9}"/>
              </a:ext>
            </a:extLst>
          </p:cNvPr>
          <p:cNvCxnSpPr/>
          <p:nvPr/>
        </p:nvCxnSpPr>
        <p:spPr>
          <a:xfrm>
            <a:off x="4910328" y="0"/>
            <a:ext cx="0" cy="685800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065373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4750308" y="612648"/>
            <a:ext cx="7022592" cy="1033272"/>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0" y="0"/>
            <a:ext cx="4342584" cy="6858000"/>
          </a:xfrm>
          <a:blipFill>
            <a:blip r:embed="rId2">
              <a:alphaModFix amt="80000"/>
            </a:blip>
            <a:stretch>
              <a:fillRect/>
            </a:stretch>
          </a:blipFill>
        </p:spPr>
        <p:txBody>
          <a:bodyPr/>
          <a:lstStyle>
            <a:lvl1pPr marL="0" indent="0">
              <a:buNone/>
              <a:defRPr/>
            </a:lvl1pPr>
          </a:lstStyle>
          <a:p>
            <a:r>
              <a:rPr lang="en-US" dirty="0"/>
              <a:t> </a:t>
            </a:r>
          </a:p>
        </p:txBody>
      </p:sp>
      <p:sp>
        <p:nvSpPr>
          <p:cNvPr id="9" name="Footer Placeholder 8">
            <a:extLst>
              <a:ext uri="{FF2B5EF4-FFF2-40B4-BE49-F238E27FC236}">
                <a16:creationId xmlns:a16="http://schemas.microsoft.com/office/drawing/2014/main" id="{CD81791C-036D-058C-0055-96793694D657}"/>
              </a:ext>
            </a:extLst>
          </p:cNvPr>
          <p:cNvSpPr>
            <a:spLocks noGrp="1"/>
          </p:cNvSpPr>
          <p:nvPr>
            <p:ph type="ftr" sz="quarter" idx="15"/>
          </p:nvPr>
        </p:nvSpPr>
        <p:spPr>
          <a:xfrm>
            <a:off x="4750307" y="210312"/>
            <a:ext cx="3531437" cy="413360"/>
          </a:xfrm>
        </p:spPr>
        <p:txBody>
          <a:bodyPr/>
          <a:lstStyle/>
          <a:p>
            <a:endParaRPr lang="en-IN"/>
          </a:p>
        </p:txBody>
      </p:sp>
      <p:sp>
        <p:nvSpPr>
          <p:cNvPr id="7" name="Date Placeholder 6">
            <a:extLst>
              <a:ext uri="{FF2B5EF4-FFF2-40B4-BE49-F238E27FC236}">
                <a16:creationId xmlns:a16="http://schemas.microsoft.com/office/drawing/2014/main" id="{E2A8DE5B-9C41-DE5B-BF91-98510120DCFE}"/>
              </a:ext>
            </a:extLst>
          </p:cNvPr>
          <p:cNvSpPr>
            <a:spLocks noGrp="1"/>
          </p:cNvSpPr>
          <p:nvPr>
            <p:ph type="dt" sz="half" idx="14"/>
          </p:nvPr>
        </p:nvSpPr>
        <p:spPr>
          <a:xfrm>
            <a:off x="9582299" y="210312"/>
            <a:ext cx="1679642" cy="413360"/>
          </a:xfrm>
        </p:spPr>
        <p:txBody>
          <a:bodyPr/>
          <a:lstStyle/>
          <a:p>
            <a:fld id="{C3028E3A-CE9E-4B98-A5C9-3CF031811057}" type="datetimeFigureOut">
              <a:rPr lang="en-IN" smtClean="0"/>
              <a:t>18-09-2026</a:t>
            </a:fld>
            <a:endParaRPr lang="en-IN"/>
          </a:p>
        </p:txBody>
      </p:sp>
      <p:sp>
        <p:nvSpPr>
          <p:cNvPr id="11" name="Slide Number Placeholder 10">
            <a:extLst>
              <a:ext uri="{FF2B5EF4-FFF2-40B4-BE49-F238E27FC236}">
                <a16:creationId xmlns:a16="http://schemas.microsoft.com/office/drawing/2014/main" id="{0E0FD979-F905-C567-8E21-A3EDCE179803}"/>
              </a:ext>
            </a:extLst>
          </p:cNvPr>
          <p:cNvSpPr>
            <a:spLocks noGrp="1"/>
          </p:cNvSpPr>
          <p:nvPr>
            <p:ph type="sldNum" sz="quarter" idx="16"/>
          </p:nvPr>
        </p:nvSpPr>
        <p:spPr/>
        <p:txBody>
          <a:bodyPr/>
          <a:lstStyle/>
          <a:p>
            <a:fld id="{C0303609-60D7-44E2-9F69-9FD683BDCE4D}" type="slidenum">
              <a:rPr lang="en-IN" smtClean="0"/>
              <a:t>‹#›</a:t>
            </a:fld>
            <a:endParaRPr lang="en-IN"/>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4750307" y="1746503"/>
            <a:ext cx="7022592" cy="48066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8" name="Straight Connector 7">
            <a:extLst>
              <a:ext uri="{FF2B5EF4-FFF2-40B4-BE49-F238E27FC236}">
                <a16:creationId xmlns:a16="http://schemas.microsoft.com/office/drawing/2014/main" id="{51AA34CC-D007-33B7-4604-084E822313A9}"/>
              </a:ext>
            </a:extLst>
          </p:cNvPr>
          <p:cNvCxnSpPr/>
          <p:nvPr/>
        </p:nvCxnSpPr>
        <p:spPr>
          <a:xfrm>
            <a:off x="4345760" y="0"/>
            <a:ext cx="0" cy="685800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645154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8" y="612648"/>
            <a:ext cx="7015483" cy="1033272"/>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1" name="Footer Placeholder 10">
            <a:extLst>
              <a:ext uri="{FF2B5EF4-FFF2-40B4-BE49-F238E27FC236}">
                <a16:creationId xmlns:a16="http://schemas.microsoft.com/office/drawing/2014/main" id="{BB59EF2B-7C7F-BA27-16C2-C56B21D3774C}"/>
              </a:ext>
            </a:extLst>
          </p:cNvPr>
          <p:cNvSpPr>
            <a:spLocks noGrp="1"/>
          </p:cNvSpPr>
          <p:nvPr>
            <p:ph type="ftr" sz="quarter" idx="15"/>
          </p:nvPr>
        </p:nvSpPr>
        <p:spPr/>
        <p:txBody>
          <a:bodyPr/>
          <a:lstStyle/>
          <a:p>
            <a:endParaRPr lang="en-IN"/>
          </a:p>
        </p:txBody>
      </p:sp>
      <p:sp>
        <p:nvSpPr>
          <p:cNvPr id="9" name="Date Placeholder 8">
            <a:extLst>
              <a:ext uri="{FF2B5EF4-FFF2-40B4-BE49-F238E27FC236}">
                <a16:creationId xmlns:a16="http://schemas.microsoft.com/office/drawing/2014/main" id="{2A99D216-CE5A-6458-A23E-BE0E554AC3D1}"/>
              </a:ext>
            </a:extLst>
          </p:cNvPr>
          <p:cNvSpPr>
            <a:spLocks noGrp="1"/>
          </p:cNvSpPr>
          <p:nvPr>
            <p:ph type="dt" sz="half" idx="14"/>
          </p:nvPr>
        </p:nvSpPr>
        <p:spPr>
          <a:xfrm>
            <a:off x="5224951" y="207982"/>
            <a:ext cx="1682496" cy="413360"/>
          </a:xfrm>
        </p:spPr>
        <p:txBody>
          <a:bodyPr/>
          <a:lstStyle/>
          <a:p>
            <a:fld id="{C3028E3A-CE9E-4B98-A5C9-3CF031811057}" type="datetimeFigureOut">
              <a:rPr lang="en-IN" smtClean="0"/>
              <a:t>18-09-2026</a:t>
            </a:fld>
            <a:endParaRPr lang="en-IN"/>
          </a:p>
        </p:txBody>
      </p:sp>
      <p:sp>
        <p:nvSpPr>
          <p:cNvPr id="12" name="Slide Number Placeholder 11">
            <a:extLst>
              <a:ext uri="{FF2B5EF4-FFF2-40B4-BE49-F238E27FC236}">
                <a16:creationId xmlns:a16="http://schemas.microsoft.com/office/drawing/2014/main" id="{3220FA64-3C9A-EBCF-5C28-E7DED40C97DC}"/>
              </a:ext>
            </a:extLst>
          </p:cNvPr>
          <p:cNvSpPr>
            <a:spLocks noGrp="1"/>
          </p:cNvSpPr>
          <p:nvPr>
            <p:ph type="sldNum" sz="quarter" idx="16"/>
          </p:nvPr>
        </p:nvSpPr>
        <p:spPr>
          <a:xfrm>
            <a:off x="6789594" y="207982"/>
            <a:ext cx="546447" cy="413360"/>
          </a:xfrm>
        </p:spPr>
        <p:txBody>
          <a:bodyPr/>
          <a:lstStyle/>
          <a:p>
            <a:fld id="{C0303609-60D7-44E2-9F69-9FD683BDCE4D}" type="slidenum">
              <a:rPr lang="en-IN" smtClean="0"/>
              <a:t>‹#›</a:t>
            </a:fld>
            <a:endParaRPr lang="en-IN"/>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17773" y="1746504"/>
            <a:ext cx="7018271" cy="48066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7773592" y="0"/>
            <a:ext cx="4417215" cy="6858000"/>
          </a:xfrm>
          <a:blipFill>
            <a:blip r:embed="rId2">
              <a:alphaModFix amt="80000"/>
            </a:blip>
            <a:stretch>
              <a:fillRect/>
            </a:stretch>
          </a:blipFill>
        </p:spPr>
        <p:txBody>
          <a:bodyPr/>
          <a:lstStyle>
            <a:lvl1pPr marL="0" indent="0">
              <a:buNone/>
              <a:defRPr/>
            </a:lvl1pPr>
          </a:lstStyle>
          <a:p>
            <a:r>
              <a:rPr lang="en-US" dirty="0"/>
              <a:t> </a:t>
            </a:r>
          </a:p>
        </p:txBody>
      </p:sp>
      <p:cxnSp>
        <p:nvCxnSpPr>
          <p:cNvPr id="8" name="Straight Connector 7">
            <a:extLst>
              <a:ext uri="{FF2B5EF4-FFF2-40B4-BE49-F238E27FC236}">
                <a16:creationId xmlns:a16="http://schemas.microsoft.com/office/drawing/2014/main" id="{51AA34CC-D007-33B7-4604-084E822313A9}"/>
              </a:ext>
            </a:extLst>
          </p:cNvPr>
          <p:cNvCxnSpPr/>
          <p:nvPr/>
        </p:nvCxnSpPr>
        <p:spPr>
          <a:xfrm>
            <a:off x="7768833" y="0"/>
            <a:ext cx="0" cy="685800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847833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17773" y="749808"/>
            <a:ext cx="5778227" cy="1033272"/>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210312"/>
            <a:ext cx="2962656" cy="411480"/>
          </a:xfrm>
        </p:spPr>
        <p:txBody>
          <a:bodyPr/>
          <a:lstStyle/>
          <a:p>
            <a:endParaRPr lang="en-IN"/>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3969163" y="210312"/>
            <a:ext cx="1679642" cy="411480"/>
          </a:xfrm>
        </p:spPr>
        <p:txBody>
          <a:body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5614093" y="210312"/>
            <a:ext cx="546447" cy="413360"/>
          </a:xfrm>
        </p:spPr>
        <p:txBody>
          <a:bodyPr/>
          <a:lstStyle/>
          <a:p>
            <a:fld id="{C0303609-60D7-44E2-9F69-9FD683BDCE4D}" type="slidenum">
              <a:rPr lang="en-IN" smtClean="0"/>
              <a:t>‹#›</a:t>
            </a:fld>
            <a:endParaRPr lang="en-IN"/>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17773" y="1993391"/>
            <a:ext cx="5778227" cy="45598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6575416" y="0"/>
            <a:ext cx="5616584" cy="6858000"/>
          </a:xfrm>
          <a:blipFill>
            <a:blip r:embed="rId2">
              <a:alphaModFix amt="80000"/>
            </a:blip>
            <a:stretch>
              <a:fillRect/>
            </a:stretch>
          </a:blipFill>
        </p:spPr>
        <p:txBody>
          <a:bodyPr/>
          <a:lstStyle>
            <a:lvl1pPr marL="0" indent="0">
              <a:buNone/>
              <a:defRPr/>
            </a:lvl1pPr>
          </a:lstStyle>
          <a:p>
            <a:r>
              <a:rPr lang="en-US" dirty="0"/>
              <a:t> </a:t>
            </a:r>
          </a:p>
        </p:txBody>
      </p:sp>
      <p:cxnSp>
        <p:nvCxnSpPr>
          <p:cNvPr id="8" name="Straight Connector 7">
            <a:extLst>
              <a:ext uri="{FF2B5EF4-FFF2-40B4-BE49-F238E27FC236}">
                <a16:creationId xmlns:a16="http://schemas.microsoft.com/office/drawing/2014/main" id="{AF4034EB-F498-D527-195A-D17B85027774}"/>
              </a:ext>
            </a:extLst>
          </p:cNvPr>
          <p:cNvCxnSpPr>
            <a:cxnSpLocks/>
          </p:cNvCxnSpPr>
          <p:nvPr/>
        </p:nvCxnSpPr>
        <p:spPr>
          <a:xfrm>
            <a:off x="6570629" y="0"/>
            <a:ext cx="0" cy="6857999"/>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3006318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9" y="749808"/>
            <a:ext cx="4123680" cy="1517904"/>
          </a:xfrm>
        </p:spPr>
        <p:txBody>
          <a:bodyPr vert="horz" lIns="91440" tIns="45720" rIns="91440" bIns="45720" rtlCol="0" anchor="t">
            <a:normAutofit/>
          </a:bodyPr>
          <a:lstStyle>
            <a:lvl1pPr>
              <a:defRPr lang="en-US" sz="4000" dirty="0"/>
            </a:lvl1pPr>
          </a:lstStyle>
          <a:p>
            <a:pPr lvl="0"/>
            <a:r>
              <a:rPr lang="en-US"/>
              <a:t>Click to edit Master title style</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3" y="210312"/>
            <a:ext cx="2260057" cy="411480"/>
          </a:xfrm>
        </p:spPr>
        <p:txBody>
          <a:bodyPr/>
          <a:lstStyle/>
          <a:p>
            <a:endParaRPr lang="en-IN"/>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3029329" y="210312"/>
            <a:ext cx="1058111" cy="411480"/>
          </a:xfrm>
        </p:spPr>
        <p:txBody>
          <a:body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4010197" y="210312"/>
            <a:ext cx="440969" cy="413360"/>
          </a:xfrm>
        </p:spPr>
        <p:txBody>
          <a:bodyPr/>
          <a:lstStyle/>
          <a:p>
            <a:fld id="{C0303609-60D7-44E2-9F69-9FD683BDCE4D}" type="slidenum">
              <a:rPr lang="en-IN" smtClean="0"/>
              <a:t>‹#›</a:t>
            </a:fld>
            <a:endParaRPr lang="en-IN"/>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29704" y="2578609"/>
            <a:ext cx="4130606" cy="37124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4912658" y="0"/>
            <a:ext cx="7279341" cy="6858000"/>
          </a:xfrm>
          <a:blipFill>
            <a:blip r:embed="rId2">
              <a:alphaModFix amt="80000"/>
            </a:blip>
            <a:stretch>
              <a:fillRect/>
            </a:stretch>
          </a:blipFill>
        </p:spPr>
        <p:txBody>
          <a:bodyPr/>
          <a:lstStyle>
            <a:lvl1pPr marL="0" indent="0">
              <a:buNone/>
              <a:defRPr/>
            </a:lvl1pPr>
          </a:lstStyle>
          <a:p>
            <a:r>
              <a:rPr lang="en-US" dirty="0"/>
              <a:t> </a:t>
            </a:r>
          </a:p>
        </p:txBody>
      </p:sp>
      <p:cxnSp>
        <p:nvCxnSpPr>
          <p:cNvPr id="8" name="Straight Connector 7">
            <a:extLst>
              <a:ext uri="{FF2B5EF4-FFF2-40B4-BE49-F238E27FC236}">
                <a16:creationId xmlns:a16="http://schemas.microsoft.com/office/drawing/2014/main" id="{51AA34CC-D007-33B7-4604-084E822313A9}"/>
              </a:ext>
            </a:extLst>
          </p:cNvPr>
          <p:cNvCxnSpPr/>
          <p:nvPr/>
        </p:nvCxnSpPr>
        <p:spPr>
          <a:xfrm>
            <a:off x="4907963" y="0"/>
            <a:ext cx="0" cy="685800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012728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8" y="749808"/>
            <a:ext cx="11514755" cy="960120"/>
          </a:xfrm>
        </p:spPr>
        <p:txBody>
          <a:bodyPr vert="horz" lIns="91440" tIns="45720" rIns="91440" bIns="45720" rtlCol="0" anchor="t">
            <a:normAutofit/>
          </a:bodyPr>
          <a:lstStyle>
            <a:lvl1pPr>
              <a:defRPr lang="en-US" sz="7200" dirty="0"/>
            </a:lvl1pPr>
          </a:lstStyle>
          <a:p>
            <a:pPr lvl="0"/>
            <a:r>
              <a:rPr lang="en-US"/>
              <a:t>Click to edit Master title style</a:t>
            </a:r>
            <a:endParaRPr lang="en-US" dirty="0"/>
          </a:p>
        </p:txBody>
      </p:sp>
      <p:sp>
        <p:nvSpPr>
          <p:cNvPr id="9" name="Footer Placeholder 8">
            <a:extLst>
              <a:ext uri="{FF2B5EF4-FFF2-40B4-BE49-F238E27FC236}">
                <a16:creationId xmlns:a16="http://schemas.microsoft.com/office/drawing/2014/main" id="{F8890DBE-0DD3-8504-F95F-4225535FB1B9}"/>
              </a:ext>
            </a:extLst>
          </p:cNvPr>
          <p:cNvSpPr>
            <a:spLocks noGrp="1"/>
          </p:cNvSpPr>
          <p:nvPr>
            <p:ph type="ftr" sz="quarter" idx="15"/>
          </p:nvPr>
        </p:nvSpPr>
        <p:spPr/>
        <p:txBody>
          <a:bodyPr/>
          <a:lstStyle/>
          <a:p>
            <a:endParaRPr lang="en-IN"/>
          </a:p>
        </p:txBody>
      </p:sp>
      <p:sp>
        <p:nvSpPr>
          <p:cNvPr id="7" name="Date Placeholder 6">
            <a:extLst>
              <a:ext uri="{FF2B5EF4-FFF2-40B4-BE49-F238E27FC236}">
                <a16:creationId xmlns:a16="http://schemas.microsoft.com/office/drawing/2014/main" id="{734BB28A-95D9-4CE6-DA59-520BA3C61CDB}"/>
              </a:ext>
            </a:extLst>
          </p:cNvPr>
          <p:cNvSpPr>
            <a:spLocks noGrp="1"/>
          </p:cNvSpPr>
          <p:nvPr>
            <p:ph type="dt" sz="half" idx="14"/>
          </p:nvPr>
        </p:nvSpPr>
        <p:spPr/>
        <p:txBody>
          <a:bodyPr/>
          <a:lstStyle/>
          <a:p>
            <a:fld id="{C3028E3A-CE9E-4B98-A5C9-3CF031811057}" type="datetimeFigureOut">
              <a:rPr lang="en-IN" smtClean="0"/>
              <a:t>18-09-2026</a:t>
            </a:fld>
            <a:endParaRPr lang="en-IN"/>
          </a:p>
        </p:txBody>
      </p:sp>
      <p:sp>
        <p:nvSpPr>
          <p:cNvPr id="12" name="Slide Number Placeholder 11">
            <a:extLst>
              <a:ext uri="{FF2B5EF4-FFF2-40B4-BE49-F238E27FC236}">
                <a16:creationId xmlns:a16="http://schemas.microsoft.com/office/drawing/2014/main" id="{E1FA0A0C-CE55-CB7D-174D-D77937630A9D}"/>
              </a:ext>
            </a:extLst>
          </p:cNvPr>
          <p:cNvSpPr>
            <a:spLocks noGrp="1"/>
          </p:cNvSpPr>
          <p:nvPr>
            <p:ph type="sldNum" sz="quarter" idx="16"/>
          </p:nvPr>
        </p:nvSpPr>
        <p:spPr/>
        <p:txBody>
          <a:bodyPr/>
          <a:lstStyle/>
          <a:p>
            <a:fld id="{C0303609-60D7-44E2-9F69-9FD683BDCE4D}" type="slidenum">
              <a:rPr lang="en-IN" smtClean="0"/>
              <a:t>‹#›</a:t>
            </a:fld>
            <a:endParaRPr lang="en-IN"/>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17773" y="2180556"/>
            <a:ext cx="5012355" cy="428425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5822674" y="1834524"/>
            <a:ext cx="6378722" cy="5023476"/>
          </a:xfrm>
          <a:blipFill>
            <a:blip r:embed="rId2">
              <a:alphaModFix amt="80000"/>
            </a:blip>
            <a:stretch>
              <a:fillRect/>
            </a:stretch>
          </a:blipFill>
        </p:spPr>
        <p:txBody>
          <a:bodyPr/>
          <a:lstStyle>
            <a:lvl1pPr marL="0" indent="0">
              <a:buNone/>
              <a:defRPr/>
            </a:lvl1pPr>
          </a:lstStyle>
          <a:p>
            <a:r>
              <a:rPr lang="en-US" dirty="0"/>
              <a:t> </a:t>
            </a:r>
          </a:p>
        </p:txBody>
      </p:sp>
      <p:cxnSp>
        <p:nvCxnSpPr>
          <p:cNvPr id="8" name="Straight Connector 7">
            <a:extLst>
              <a:ext uri="{FF2B5EF4-FFF2-40B4-BE49-F238E27FC236}">
                <a16:creationId xmlns:a16="http://schemas.microsoft.com/office/drawing/2014/main" id="{6C753443-12E2-4CD3-2C6F-4E20536BA82B}"/>
              </a:ext>
            </a:extLst>
          </p:cNvPr>
          <p:cNvCxnSpPr>
            <a:cxnSpLocks/>
          </p:cNvCxnSpPr>
          <p:nvPr/>
        </p:nvCxnSpPr>
        <p:spPr>
          <a:xfrm>
            <a:off x="5816454" y="1827254"/>
            <a:ext cx="0" cy="504063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89B4AF9B-8CF3-D7A8-CDB9-8E513FFF57EC}"/>
              </a:ext>
            </a:extLst>
          </p:cNvPr>
          <p:cNvCxnSpPr>
            <a:cxnSpLocks/>
          </p:cNvCxnSpPr>
          <p:nvPr/>
        </p:nvCxnSpPr>
        <p:spPr>
          <a:xfrm>
            <a:off x="0" y="1827254"/>
            <a:ext cx="12192000" cy="0"/>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420209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9" y="5166364"/>
            <a:ext cx="3656530" cy="1223420"/>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0" y="0"/>
            <a:ext cx="12198096" cy="4837176"/>
          </a:xfrm>
          <a:blipFill>
            <a:blip r:embed="rId2">
              <a:alphaModFix amt="80000"/>
            </a:blip>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4699121" y="5166364"/>
            <a:ext cx="7073776" cy="1223420"/>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6437376"/>
            <a:ext cx="2962656" cy="365125"/>
          </a:xfrm>
        </p:spPr>
        <p:txBody>
          <a:bodyPr/>
          <a:lstStyle/>
          <a:p>
            <a:endParaRPr lang="en-IN"/>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4699121" y="6437193"/>
            <a:ext cx="4549413" cy="365125"/>
          </a:xfrm>
        </p:spPr>
        <p:txBody>
          <a:body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11288870" y="6437376"/>
            <a:ext cx="546447" cy="413360"/>
          </a:xfrm>
        </p:spPr>
        <p:txBody>
          <a:bodyPr/>
          <a:lstStyle/>
          <a:p>
            <a:fld id="{C0303609-60D7-44E2-9F69-9FD683BDCE4D}" type="slidenum">
              <a:rPr lang="en-IN" smtClean="0"/>
              <a:t>‹#›</a:t>
            </a:fld>
            <a:endParaRPr lang="en-IN"/>
          </a:p>
        </p:txBody>
      </p:sp>
      <p:cxnSp>
        <p:nvCxnSpPr>
          <p:cNvPr id="9" name="Straight Connector 8">
            <a:extLst>
              <a:ext uri="{FF2B5EF4-FFF2-40B4-BE49-F238E27FC236}">
                <a16:creationId xmlns:a16="http://schemas.microsoft.com/office/drawing/2014/main" id="{5DF9F6E2-159F-CDF3-F2D3-AB7A7E505C0B}"/>
              </a:ext>
            </a:extLst>
          </p:cNvPr>
          <p:cNvCxnSpPr>
            <a:cxnSpLocks/>
          </p:cNvCxnSpPr>
          <p:nvPr/>
        </p:nvCxnSpPr>
        <p:spPr>
          <a:xfrm>
            <a:off x="4283425" y="4837176"/>
            <a:ext cx="0" cy="2020824"/>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FD4F9120-94C1-CA43-BF4E-9411F4866A20}"/>
              </a:ext>
            </a:extLst>
          </p:cNvPr>
          <p:cNvCxnSpPr>
            <a:cxnSpLocks/>
          </p:cNvCxnSpPr>
          <p:nvPr/>
        </p:nvCxnSpPr>
        <p:spPr>
          <a:xfrm>
            <a:off x="-1250" y="4842106"/>
            <a:ext cx="1219325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733494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8" y="762002"/>
            <a:ext cx="6612786" cy="1555895"/>
          </a:xfrm>
        </p:spPr>
        <p:txBody>
          <a:bodyPr vert="horz" lIns="91440" tIns="45720" rIns="91440" bIns="45720" rtlCol="0" anchor="t">
            <a:normAutofit/>
          </a:bodyPr>
          <a:lstStyle>
            <a:lvl1pPr>
              <a:defRPr lang="en-US" sz="6000" dirty="0"/>
            </a:lvl1pPr>
          </a:lstStyle>
          <a:p>
            <a:pPr lvl="0"/>
            <a:r>
              <a:rPr lang="en-US"/>
              <a:t>Click to edit Master title style</a:t>
            </a:r>
            <a:endParaRPr lang="en-US" dirty="0"/>
          </a:p>
        </p:txBody>
      </p:sp>
      <p:sp>
        <p:nvSpPr>
          <p:cNvPr id="9" name="Footer Placeholder 8">
            <a:extLst>
              <a:ext uri="{FF2B5EF4-FFF2-40B4-BE49-F238E27FC236}">
                <a16:creationId xmlns:a16="http://schemas.microsoft.com/office/drawing/2014/main" id="{6A2AC736-2858-40E1-3533-38692573ECE6}"/>
              </a:ext>
            </a:extLst>
          </p:cNvPr>
          <p:cNvSpPr>
            <a:spLocks noGrp="1"/>
          </p:cNvSpPr>
          <p:nvPr>
            <p:ph type="ftr" sz="quarter" idx="15"/>
          </p:nvPr>
        </p:nvSpPr>
        <p:spPr/>
        <p:txBody>
          <a:bodyPr/>
          <a:lstStyle/>
          <a:p>
            <a:endParaRPr lang="en-IN"/>
          </a:p>
        </p:txBody>
      </p:sp>
      <p:sp>
        <p:nvSpPr>
          <p:cNvPr id="8" name="Date Placeholder 7">
            <a:extLst>
              <a:ext uri="{FF2B5EF4-FFF2-40B4-BE49-F238E27FC236}">
                <a16:creationId xmlns:a16="http://schemas.microsoft.com/office/drawing/2014/main" id="{6F901C69-26AA-7830-9BFF-EC62E8208AB7}"/>
              </a:ext>
            </a:extLst>
          </p:cNvPr>
          <p:cNvSpPr>
            <a:spLocks noGrp="1"/>
          </p:cNvSpPr>
          <p:nvPr>
            <p:ph type="dt" sz="half" idx="14"/>
          </p:nvPr>
        </p:nvSpPr>
        <p:spPr/>
        <p:txBody>
          <a:bodyPr/>
          <a:lstStyle/>
          <a:p>
            <a:fld id="{C3028E3A-CE9E-4B98-A5C9-3CF031811057}" type="datetimeFigureOut">
              <a:rPr lang="en-IN" smtClean="0"/>
              <a:t>18-09-2026</a:t>
            </a:fld>
            <a:endParaRPr lang="en-IN"/>
          </a:p>
        </p:txBody>
      </p:sp>
      <p:sp>
        <p:nvSpPr>
          <p:cNvPr id="11" name="Slide Number Placeholder 10">
            <a:extLst>
              <a:ext uri="{FF2B5EF4-FFF2-40B4-BE49-F238E27FC236}">
                <a16:creationId xmlns:a16="http://schemas.microsoft.com/office/drawing/2014/main" id="{A83EC4C7-2AFC-9797-0F80-FCBABD2A8562}"/>
              </a:ext>
            </a:extLst>
          </p:cNvPr>
          <p:cNvSpPr>
            <a:spLocks noGrp="1"/>
          </p:cNvSpPr>
          <p:nvPr>
            <p:ph type="sldNum" sz="quarter" idx="16"/>
          </p:nvPr>
        </p:nvSpPr>
        <p:spPr/>
        <p:txBody>
          <a:bodyPr/>
          <a:lstStyle/>
          <a:p>
            <a:fld id="{C0303609-60D7-44E2-9F69-9FD683BDCE4D}" type="slidenum">
              <a:rPr lang="en-IN" smtClean="0"/>
              <a:t>‹#›</a:t>
            </a:fld>
            <a:endParaRPr lang="en-IN"/>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6627" y="2435966"/>
            <a:ext cx="7283725" cy="4422032"/>
          </a:xfrm>
          <a:blipFill>
            <a:blip r:embed="rId2">
              <a:alphaModFix amt="80000"/>
            </a:blip>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7680068" y="762000"/>
            <a:ext cx="4092813" cy="579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7" name="Straight Connector 6">
            <a:extLst>
              <a:ext uri="{FF2B5EF4-FFF2-40B4-BE49-F238E27FC236}">
                <a16:creationId xmlns:a16="http://schemas.microsoft.com/office/drawing/2014/main" id="{788F70BF-1865-3761-955D-0621AA22B818}"/>
              </a:ext>
            </a:extLst>
          </p:cNvPr>
          <p:cNvCxnSpPr>
            <a:cxnSpLocks/>
          </p:cNvCxnSpPr>
          <p:nvPr/>
        </p:nvCxnSpPr>
        <p:spPr>
          <a:xfrm>
            <a:off x="0" y="2435966"/>
            <a:ext cx="72771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8638DF4A-7DDF-7C24-D39A-EA7EAF7CFE63}"/>
              </a:ext>
            </a:extLst>
          </p:cNvPr>
          <p:cNvCxnSpPr>
            <a:cxnSpLocks/>
          </p:cNvCxnSpPr>
          <p:nvPr/>
        </p:nvCxnSpPr>
        <p:spPr>
          <a:xfrm>
            <a:off x="7277100" y="0"/>
            <a:ext cx="0" cy="6857999"/>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68049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8" y="448056"/>
            <a:ext cx="11514759" cy="1124712"/>
          </a:xfrm>
        </p:spPr>
        <p:txBody>
          <a:bodyPr vert="horz" lIns="91440" tIns="45720" rIns="91440" bIns="45720" rtlCol="0" anchor="ctr">
            <a:normAutofit/>
          </a:bodyPr>
          <a:lstStyle>
            <a:lvl1pPr>
              <a:defRPr lang="en-US" dirty="0"/>
            </a:lvl1pPr>
          </a:lstStyle>
          <a:p>
            <a:pPr lvl="0"/>
            <a:r>
              <a:rPr lang="en-US"/>
              <a:t>Click to edit Master title style</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213482"/>
            <a:ext cx="2962656" cy="411480"/>
          </a:xfrm>
        </p:spPr>
        <p:txBody>
          <a:bodyPr/>
          <a:lstStyle/>
          <a:p>
            <a:endParaRPr lang="en-IN"/>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7568892" y="210312"/>
            <a:ext cx="1679642" cy="411480"/>
          </a:xfrm>
        </p:spPr>
        <p:txBody>
          <a:body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11288870" y="207982"/>
            <a:ext cx="546447" cy="411480"/>
          </a:xfrm>
        </p:spPr>
        <p:txBody>
          <a:bodyPr/>
          <a:lstStyle/>
          <a:p>
            <a:fld id="{C0303609-60D7-44E2-9F69-9FD683BDCE4D}" type="slidenum">
              <a:rPr lang="en-IN" smtClean="0"/>
              <a:t>‹#›</a:t>
            </a:fld>
            <a:endParaRPr lang="en-IN"/>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3614" y="1700784"/>
            <a:ext cx="3318170" cy="5157216"/>
          </a:xfrm>
          <a:blipFill>
            <a:blip r:embed="rId2">
              <a:alphaModFix amt="80000"/>
            </a:blip>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801441" y="2130553"/>
            <a:ext cx="7971459" cy="4422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7" name="Straight Connector 6">
            <a:extLst>
              <a:ext uri="{FF2B5EF4-FFF2-40B4-BE49-F238E27FC236}">
                <a16:creationId xmlns:a16="http://schemas.microsoft.com/office/drawing/2014/main" id="{6C347961-3E7C-FAAC-2283-DA751A80201C}"/>
              </a:ext>
            </a:extLst>
          </p:cNvPr>
          <p:cNvCxnSpPr>
            <a:cxnSpLocks/>
          </p:cNvCxnSpPr>
          <p:nvPr/>
        </p:nvCxnSpPr>
        <p:spPr>
          <a:xfrm>
            <a:off x="0" y="1695518"/>
            <a:ext cx="12192000" cy="0"/>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BE4B3C03-E31F-77F7-02F0-8C25E1C62792}"/>
              </a:ext>
            </a:extLst>
          </p:cNvPr>
          <p:cNvCxnSpPr>
            <a:cxnSpLocks/>
          </p:cNvCxnSpPr>
          <p:nvPr/>
        </p:nvCxnSpPr>
        <p:spPr>
          <a:xfrm>
            <a:off x="3318170" y="1695518"/>
            <a:ext cx="0" cy="5162482"/>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705342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Number Large">
    <p:bg>
      <p:bgPr>
        <a:solidFill>
          <a:schemeClr val="bg2">
            <a:lumMod val="90000"/>
            <a:alpha val="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7571232" y="1188720"/>
            <a:ext cx="4069080" cy="4480560"/>
          </a:xfrm>
        </p:spPr>
        <p:txBody>
          <a:bodyPr anchor="ctr">
            <a:normAutofit/>
          </a:bodyPr>
          <a:lstStyle>
            <a:lvl1pPr>
              <a:lnSpc>
                <a:spcPct val="110000"/>
              </a:lnSpc>
              <a:defRPr sz="2800" cap="none" baseline="0">
                <a:solidFill>
                  <a:schemeClr val="tx2"/>
                </a:solidFill>
                <a:latin typeface="+mn-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hasCustomPrompt="1"/>
          </p:nvPr>
        </p:nvSpPr>
        <p:spPr>
          <a:xfrm>
            <a:off x="448056" y="1609344"/>
            <a:ext cx="6775704" cy="4151376"/>
          </a:xfrm>
        </p:spPr>
        <p:txBody>
          <a:bodyPr vert="horz" lIns="91440" tIns="45720" rIns="91440" bIns="45720" rtlCol="0" anchor="ctr">
            <a:normAutofit/>
          </a:bodyPr>
          <a:lstStyle>
            <a:lvl1pPr marL="0" indent="0" algn="r">
              <a:lnSpc>
                <a:spcPct val="70000"/>
              </a:lnSpc>
              <a:buNone/>
              <a:defRPr lang="en-US" sz="33400" dirty="0">
                <a:solidFill>
                  <a:schemeClr val="accent1"/>
                </a:solidFill>
                <a:latin typeface="+mj-lt"/>
              </a:defRPr>
            </a:lvl1pPr>
            <a:lvl2pPr marL="457200" indent="0">
              <a:buNone/>
              <a:defRPr lang="en-US" dirty="0">
                <a:solidFill>
                  <a:schemeClr val="accent3">
                    <a:lumMod val="20000"/>
                    <a:lumOff val="80000"/>
                  </a:schemeClr>
                </a:solidFill>
              </a:defRPr>
            </a:lvl2pPr>
            <a:lvl3pPr>
              <a:defRPr lang="en-US" dirty="0">
                <a:solidFill>
                  <a:schemeClr val="accent3">
                    <a:lumMod val="20000"/>
                    <a:lumOff val="80000"/>
                  </a:schemeClr>
                </a:solidFill>
              </a:defRPr>
            </a:lvl3pPr>
            <a:lvl4pPr>
              <a:defRPr lang="en-US" dirty="0">
                <a:solidFill>
                  <a:schemeClr val="accent3">
                    <a:lumMod val="20000"/>
                    <a:lumOff val="80000"/>
                  </a:schemeClr>
                </a:solidFill>
              </a:defRPr>
            </a:lvl4pPr>
            <a:lvl5pPr>
              <a:defRPr lang="en-US" dirty="0">
                <a:solidFill>
                  <a:schemeClr val="accent3">
                    <a:lumMod val="20000"/>
                    <a:lumOff val="80000"/>
                  </a:schemeClr>
                </a:solidFill>
              </a:defRPr>
            </a:lvl5pPr>
          </a:lstStyle>
          <a:p>
            <a:pPr lvl="0"/>
            <a:r>
              <a:rPr lang="en-US" dirty="0"/>
              <a:t>#%</a:t>
            </a:r>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210312"/>
            <a:ext cx="2962656" cy="411480"/>
          </a:xfrm>
        </p:spPr>
        <p:txBody>
          <a:bodyPr>
            <a:normAutofit/>
          </a:bodyPr>
          <a:lstStyle>
            <a:lvl1pPr>
              <a:defRPr>
                <a:solidFill>
                  <a:schemeClr val="tx2"/>
                </a:solidFill>
              </a:defRPr>
            </a:lvl1pPr>
          </a:lstStyle>
          <a:p>
            <a:endParaRPr lang="en-IN"/>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7568892" y="210312"/>
            <a:ext cx="1679642" cy="411480"/>
          </a:xfrm>
        </p:spPr>
        <p:txBody>
          <a:bodyPr>
            <a:normAutofit/>
          </a:bodyPr>
          <a:lstStyle>
            <a:lvl1pPr>
              <a:defRPr>
                <a:solidFill>
                  <a:schemeClr val="tx2"/>
                </a:solidFill>
              </a:defRPr>
            </a:lvl1p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11288870" y="210312"/>
            <a:ext cx="546447" cy="411480"/>
          </a:xfrm>
        </p:spPr>
        <p:txBody>
          <a:bodyPr>
            <a:normAutofit/>
          </a:bodyPr>
          <a:lstStyle>
            <a:lvl1pPr>
              <a:defRPr>
                <a:solidFill>
                  <a:schemeClr val="tx2"/>
                </a:solidFill>
              </a:defRPr>
            </a:lvl1pPr>
          </a:lstStyle>
          <a:p>
            <a:fld id="{C0303609-60D7-44E2-9F69-9FD683BDCE4D}" type="slidenum">
              <a:rPr lang="en-IN" smtClean="0"/>
              <a:t>‹#›</a:t>
            </a:fld>
            <a:endParaRPr lang="en-IN"/>
          </a:p>
        </p:txBody>
      </p:sp>
      <p:cxnSp>
        <p:nvCxnSpPr>
          <p:cNvPr id="10" name="Straight Connector 9">
            <a:extLst>
              <a:ext uri="{FF2B5EF4-FFF2-40B4-BE49-F238E27FC236}">
                <a16:creationId xmlns:a16="http://schemas.microsoft.com/office/drawing/2014/main" id="{C34144DB-F44E-C5EB-68A1-D39E3F401C4E}"/>
              </a:ext>
            </a:extLst>
          </p:cNvPr>
          <p:cNvCxnSpPr>
            <a:cxnSpLocks/>
          </p:cNvCxnSpPr>
          <p:nvPr/>
        </p:nvCxnSpPr>
        <p:spPr>
          <a:xfrm>
            <a:off x="0" y="6069441"/>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836234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tatement">
    <p:bg>
      <p:bgPr>
        <a:solidFill>
          <a:schemeClr val="bg2">
            <a:lumMod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317773" y="914400"/>
            <a:ext cx="10045427" cy="4464554"/>
          </a:xfrm>
        </p:spPr>
        <p:txBody>
          <a:bodyPr anchor="ctr">
            <a:noAutofit/>
          </a:bodyPr>
          <a:lstStyle>
            <a:lvl1pPr marL="0" indent="0">
              <a:lnSpc>
                <a:spcPct val="75000"/>
              </a:lnSpc>
              <a:buNone/>
              <a:defRPr sz="8800" b="0">
                <a:solidFill>
                  <a:schemeClr val="tx2"/>
                </a:solidFill>
                <a:latin typeface="+mj-lt"/>
              </a:defRPr>
            </a:lvl1pPr>
            <a:lvl2pPr marL="228600" indent="0">
              <a:lnSpc>
                <a:spcPct val="100000"/>
              </a:lnSpc>
              <a:buNone/>
              <a:defRPr sz="8000" b="0">
                <a:solidFill>
                  <a:schemeClr val="tx2"/>
                </a:solidFill>
                <a:latin typeface="+mj-lt"/>
              </a:defRPr>
            </a:lvl2pPr>
            <a:lvl3pPr marL="457200" indent="0">
              <a:lnSpc>
                <a:spcPct val="100000"/>
              </a:lnSpc>
              <a:buNone/>
              <a:defRPr sz="7200" b="0">
                <a:solidFill>
                  <a:schemeClr val="tx2"/>
                </a:solidFill>
                <a:latin typeface="+mj-lt"/>
              </a:defRPr>
            </a:lvl3pPr>
            <a:lvl4pPr marL="685800" indent="0">
              <a:lnSpc>
                <a:spcPct val="100000"/>
              </a:lnSpc>
              <a:buNone/>
              <a:defRPr sz="6600" b="0">
                <a:solidFill>
                  <a:schemeClr val="tx2"/>
                </a:solidFill>
                <a:latin typeface="+mj-lt"/>
              </a:defRPr>
            </a:lvl4pPr>
            <a:lvl5pPr marL="914400" indent="0">
              <a:lnSpc>
                <a:spcPct val="100000"/>
              </a:lnSpc>
              <a:buNone/>
              <a:defRPr sz="6000" b="0">
                <a:solidFill>
                  <a:schemeClr val="tx2"/>
                </a:solidFill>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317773" y="6263640"/>
            <a:ext cx="2963692" cy="413360"/>
          </a:xfrm>
        </p:spPr>
        <p:txBody>
          <a:bodyPr/>
          <a:lstStyle/>
          <a:p>
            <a:endParaRPr lang="en-IN"/>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7680069" y="6263640"/>
            <a:ext cx="1921315" cy="413360"/>
          </a:xfrm>
        </p:spPr>
        <p:txBody>
          <a:bodyPr/>
          <a:lstStyle/>
          <a:p>
            <a:fld id="{C3028E3A-CE9E-4B98-A5C9-3CF031811057}" type="datetimeFigureOut">
              <a:rPr lang="en-IN" smtClean="0"/>
              <a:t>18-09-2026</a:t>
            </a:fld>
            <a:endParaRPr lang="en-IN"/>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288870" y="6263640"/>
            <a:ext cx="546447" cy="413360"/>
          </a:xfrm>
        </p:spPr>
        <p:txBody>
          <a:bodyPr/>
          <a:lstStyle/>
          <a:p>
            <a:fld id="{C0303609-60D7-44E2-9F69-9FD683BDCE4D}" type="slidenum">
              <a:rPr lang="en-IN" smtClean="0"/>
              <a:t>‹#›</a:t>
            </a:fld>
            <a:endParaRPr lang="en-IN"/>
          </a:p>
        </p:txBody>
      </p:sp>
      <p:cxnSp>
        <p:nvCxnSpPr>
          <p:cNvPr id="6" name="Straight Connector 5">
            <a:extLst>
              <a:ext uri="{FF2B5EF4-FFF2-40B4-BE49-F238E27FC236}">
                <a16:creationId xmlns:a16="http://schemas.microsoft.com/office/drawing/2014/main" id="{1A935D4C-A027-60A0-BEB8-B1A89C1C5E3A}"/>
              </a:ext>
            </a:extLst>
          </p:cNvPr>
          <p:cNvCxnSpPr>
            <a:cxnSpLocks/>
          </p:cNvCxnSpPr>
          <p:nvPr/>
        </p:nvCxnSpPr>
        <p:spPr>
          <a:xfrm>
            <a:off x="0" y="6057900"/>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562707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Quot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hasCustomPrompt="1"/>
          </p:nvPr>
        </p:nvSpPr>
        <p:spPr>
          <a:xfrm>
            <a:off x="713232" y="5440220"/>
            <a:ext cx="9299448" cy="1015996"/>
          </a:xfrm>
        </p:spPr>
        <p:txBody>
          <a:bodyPr anchor="ctr">
            <a:normAutofit/>
          </a:bodyPr>
          <a:lstStyle>
            <a:lvl1pPr>
              <a:defRPr sz="2000" cap="none" baseline="0">
                <a:solidFill>
                  <a:schemeClr val="tx2"/>
                </a:solidFill>
                <a:latin typeface="+mn-lt"/>
              </a:defRPr>
            </a:lvl1pPr>
          </a:lstStyle>
          <a:p>
            <a:r>
              <a:rPr lang="en-US" dirty="0"/>
              <a:t>Quote Author</a:t>
            </a:r>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hasCustomPrompt="1"/>
          </p:nvPr>
        </p:nvSpPr>
        <p:spPr>
          <a:xfrm>
            <a:off x="320040" y="1170816"/>
            <a:ext cx="9692640" cy="3872159"/>
          </a:xfrm>
        </p:spPr>
        <p:txBody>
          <a:bodyPr>
            <a:normAutofit/>
          </a:bodyPr>
          <a:lstStyle>
            <a:lvl1pPr marL="274320" indent="-274320">
              <a:lnSpc>
                <a:spcPct val="70000"/>
              </a:lnSpc>
              <a:buNone/>
              <a:defRPr sz="8800" cap="all" baseline="0">
                <a:solidFill>
                  <a:schemeClr val="tx2"/>
                </a:solidFill>
                <a:latin typeface="+mj-lt"/>
              </a:defRPr>
            </a:lvl1pPr>
            <a:lvl2pPr marL="274320" indent="-274320">
              <a:lnSpc>
                <a:spcPct val="70000"/>
              </a:lnSpc>
              <a:buNone/>
              <a:defRPr sz="8000" cap="all" baseline="0">
                <a:solidFill>
                  <a:schemeClr val="accent2">
                    <a:lumMod val="20000"/>
                    <a:lumOff val="80000"/>
                  </a:schemeClr>
                </a:solidFill>
                <a:latin typeface="+mj-lt"/>
              </a:defRPr>
            </a:lvl2pPr>
            <a:lvl3pPr marL="274320" indent="-274320">
              <a:lnSpc>
                <a:spcPct val="70000"/>
              </a:lnSpc>
              <a:buNone/>
              <a:defRPr sz="7200" cap="all" baseline="0">
                <a:solidFill>
                  <a:schemeClr val="accent2">
                    <a:lumMod val="20000"/>
                    <a:lumOff val="80000"/>
                  </a:schemeClr>
                </a:solidFill>
                <a:latin typeface="+mj-lt"/>
              </a:defRPr>
            </a:lvl3pPr>
            <a:lvl4pPr marL="274320" indent="-274320">
              <a:lnSpc>
                <a:spcPct val="70000"/>
              </a:lnSpc>
              <a:buNone/>
              <a:defRPr sz="6600" cap="all" baseline="0">
                <a:solidFill>
                  <a:schemeClr val="accent2">
                    <a:lumMod val="20000"/>
                    <a:lumOff val="80000"/>
                  </a:schemeClr>
                </a:solidFill>
                <a:latin typeface="+mj-lt"/>
              </a:defRPr>
            </a:lvl4pPr>
            <a:lvl5pPr marL="274320" indent="-274320">
              <a:lnSpc>
                <a:spcPct val="70000"/>
              </a:lnSpc>
              <a:buNone/>
              <a:defRPr sz="6600" cap="all" baseline="0">
                <a:solidFill>
                  <a:schemeClr val="accent2">
                    <a:lumMod val="20000"/>
                    <a:lumOff val="80000"/>
                  </a:schemeClr>
                </a:solidFill>
                <a:latin typeface="+mj-lt"/>
              </a:defRPr>
            </a:lvl5pPr>
          </a:lstStyle>
          <a:p>
            <a:pPr lvl="0"/>
            <a:r>
              <a:rPr lang="en-US" dirty="0"/>
              <a:t>Click to edit quote</a:t>
            </a:r>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210312"/>
            <a:ext cx="2962656" cy="411480"/>
          </a:xfrm>
        </p:spPr>
        <p:txBody>
          <a:bodyPr/>
          <a:lstStyle>
            <a:lvl1pPr>
              <a:defRPr>
                <a:solidFill>
                  <a:schemeClr val="tx2"/>
                </a:solidFill>
              </a:defRPr>
            </a:lvl1pPr>
          </a:lstStyle>
          <a:p>
            <a:endParaRPr lang="en-IN"/>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7568892" y="210312"/>
            <a:ext cx="2443788" cy="411480"/>
          </a:xfrm>
        </p:spPr>
        <p:txBody>
          <a:bodyPr/>
          <a:lstStyle>
            <a:lvl1pPr>
              <a:defRPr>
                <a:solidFill>
                  <a:schemeClr val="tx2"/>
                </a:solidFill>
              </a:defRPr>
            </a:lvl1p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11288870" y="210312"/>
            <a:ext cx="546447" cy="411480"/>
          </a:xfrm>
        </p:spPr>
        <p:txBody>
          <a:bodyPr/>
          <a:lstStyle>
            <a:lvl1pPr>
              <a:defRPr>
                <a:solidFill>
                  <a:schemeClr val="tx2"/>
                </a:solidFill>
              </a:defRPr>
            </a:lvl1pPr>
          </a:lstStyle>
          <a:p>
            <a:fld id="{C0303609-60D7-44E2-9F69-9FD683BDCE4D}" type="slidenum">
              <a:rPr lang="en-IN" smtClean="0"/>
              <a:t>‹#›</a:t>
            </a:fld>
            <a:endParaRPr lang="en-IN"/>
          </a:p>
        </p:txBody>
      </p:sp>
      <p:cxnSp>
        <p:nvCxnSpPr>
          <p:cNvPr id="9" name="Straight Connector 8">
            <a:extLst>
              <a:ext uri="{FF2B5EF4-FFF2-40B4-BE49-F238E27FC236}">
                <a16:creationId xmlns:a16="http://schemas.microsoft.com/office/drawing/2014/main" id="{1660C7B9-B6D9-6FB6-59EE-D9DB3BC93758}"/>
              </a:ext>
            </a:extLst>
          </p:cNvPr>
          <p:cNvCxnSpPr>
            <a:cxnSpLocks/>
          </p:cNvCxnSpPr>
          <p:nvPr/>
        </p:nvCxnSpPr>
        <p:spPr>
          <a:xfrm flipH="1">
            <a:off x="0" y="787179"/>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C15D9130-12F6-DFB8-70EF-9ACBA9FDECB0}"/>
              </a:ext>
            </a:extLst>
          </p:cNvPr>
          <p:cNvCxnSpPr>
            <a:cxnSpLocks/>
          </p:cNvCxnSpPr>
          <p:nvPr/>
        </p:nvCxnSpPr>
        <p:spPr>
          <a:xfrm>
            <a:off x="0" y="5274530"/>
            <a:ext cx="12192000" cy="0"/>
          </a:xfrm>
          <a:prstGeom prst="line">
            <a:avLst/>
          </a:prstGeom>
          <a:ln w="9525">
            <a:solidFill>
              <a:schemeClr val="bg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870392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594AB-EF90-9591-5954-F617B83D139F}"/>
              </a:ext>
            </a:extLst>
          </p:cNvPr>
          <p:cNvSpPr>
            <a:spLocks noGrp="1"/>
          </p:cNvSpPr>
          <p:nvPr>
            <p:ph type="title"/>
          </p:nvPr>
        </p:nvSpPr>
        <p:spPr>
          <a:xfrm>
            <a:off x="320559" y="685800"/>
            <a:ext cx="11253668" cy="665690"/>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0" name="Footer Placeholder 9">
            <a:extLst>
              <a:ext uri="{FF2B5EF4-FFF2-40B4-BE49-F238E27FC236}">
                <a16:creationId xmlns:a16="http://schemas.microsoft.com/office/drawing/2014/main" id="{96A57BED-3AFE-6AA9-E0D5-586748D61F6A}"/>
              </a:ext>
            </a:extLst>
          </p:cNvPr>
          <p:cNvSpPr>
            <a:spLocks noGrp="1"/>
          </p:cNvSpPr>
          <p:nvPr>
            <p:ph type="ftr" sz="quarter" idx="11"/>
          </p:nvPr>
        </p:nvSpPr>
        <p:spPr/>
        <p:txBody>
          <a:bodyPr/>
          <a:lstStyle/>
          <a:p>
            <a:endParaRPr lang="en-IN"/>
          </a:p>
        </p:txBody>
      </p:sp>
      <p:sp>
        <p:nvSpPr>
          <p:cNvPr id="9" name="Date Placeholder 8">
            <a:extLst>
              <a:ext uri="{FF2B5EF4-FFF2-40B4-BE49-F238E27FC236}">
                <a16:creationId xmlns:a16="http://schemas.microsoft.com/office/drawing/2014/main" id="{47C21221-DC95-273B-0C4F-43B35ADA1C0E}"/>
              </a:ext>
            </a:extLst>
          </p:cNvPr>
          <p:cNvSpPr>
            <a:spLocks noGrp="1"/>
          </p:cNvSpPr>
          <p:nvPr>
            <p:ph type="dt" sz="half" idx="10"/>
          </p:nvPr>
        </p:nvSpPr>
        <p:spPr/>
        <p:txBody>
          <a:bodyPr/>
          <a:lstStyle/>
          <a:p>
            <a:fld id="{C3028E3A-CE9E-4B98-A5C9-3CF031811057}" type="datetimeFigureOut">
              <a:rPr lang="en-IN" smtClean="0"/>
              <a:t>18-09-2026</a:t>
            </a:fld>
            <a:endParaRPr lang="en-IN"/>
          </a:p>
        </p:txBody>
      </p:sp>
      <p:sp>
        <p:nvSpPr>
          <p:cNvPr id="11" name="Slide Number Placeholder 10">
            <a:extLst>
              <a:ext uri="{FF2B5EF4-FFF2-40B4-BE49-F238E27FC236}">
                <a16:creationId xmlns:a16="http://schemas.microsoft.com/office/drawing/2014/main" id="{2E44E859-99AA-D46F-1AD8-4C0F287F3783}"/>
              </a:ext>
            </a:extLst>
          </p:cNvPr>
          <p:cNvSpPr>
            <a:spLocks noGrp="1"/>
          </p:cNvSpPr>
          <p:nvPr>
            <p:ph type="sldNum" sz="quarter" idx="12"/>
          </p:nvPr>
        </p:nvSpPr>
        <p:spPr/>
        <p:txBody>
          <a:bodyPr/>
          <a:lstStyle/>
          <a:p>
            <a:fld id="{C0303609-60D7-44E2-9F69-9FD683BDCE4D}" type="slidenum">
              <a:rPr lang="en-IN" smtClean="0"/>
              <a:t>‹#›</a:t>
            </a:fld>
            <a:endParaRPr lang="en-IN"/>
          </a:p>
        </p:txBody>
      </p:sp>
      <p:sp>
        <p:nvSpPr>
          <p:cNvPr id="3" name="Content Placeholder 2">
            <a:extLst>
              <a:ext uri="{FF2B5EF4-FFF2-40B4-BE49-F238E27FC236}">
                <a16:creationId xmlns:a16="http://schemas.microsoft.com/office/drawing/2014/main" id="{F2C3231F-0FFC-E2BB-36F8-9816E4DECEB6}"/>
              </a:ext>
            </a:extLst>
          </p:cNvPr>
          <p:cNvSpPr>
            <a:spLocks noGrp="1"/>
          </p:cNvSpPr>
          <p:nvPr>
            <p:ph sz="half" idx="1"/>
          </p:nvPr>
        </p:nvSpPr>
        <p:spPr>
          <a:xfrm>
            <a:off x="317773" y="1773857"/>
            <a:ext cx="5349240" cy="44531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93CC2C1-ED8C-D52E-BEF5-671EDC62385A}"/>
              </a:ext>
            </a:extLst>
          </p:cNvPr>
          <p:cNvSpPr>
            <a:spLocks noGrp="1"/>
          </p:cNvSpPr>
          <p:nvPr>
            <p:ph sz="half" idx="2"/>
          </p:nvPr>
        </p:nvSpPr>
        <p:spPr>
          <a:xfrm>
            <a:off x="6224987" y="1773858"/>
            <a:ext cx="5349240" cy="44531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8" name="Straight Connector 7">
            <a:extLst>
              <a:ext uri="{FF2B5EF4-FFF2-40B4-BE49-F238E27FC236}">
                <a16:creationId xmlns:a16="http://schemas.microsoft.com/office/drawing/2014/main" id="{2397169B-5226-712F-36F4-352E56B637D4}"/>
              </a:ext>
            </a:extLst>
          </p:cNvPr>
          <p:cNvCxnSpPr>
            <a:cxnSpLocks/>
          </p:cNvCxnSpPr>
          <p:nvPr/>
        </p:nvCxnSpPr>
        <p:spPr>
          <a:xfrm>
            <a:off x="0" y="1442826"/>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616941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4958D-8125-1BDA-53C9-9E2D338832F5}"/>
              </a:ext>
            </a:extLst>
          </p:cNvPr>
          <p:cNvSpPr>
            <a:spLocks noGrp="1"/>
          </p:cNvSpPr>
          <p:nvPr>
            <p:ph type="title"/>
          </p:nvPr>
        </p:nvSpPr>
        <p:spPr>
          <a:xfrm>
            <a:off x="317772" y="685800"/>
            <a:ext cx="11256264" cy="667512"/>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Footer Placeholder 7">
            <a:extLst>
              <a:ext uri="{FF2B5EF4-FFF2-40B4-BE49-F238E27FC236}">
                <a16:creationId xmlns:a16="http://schemas.microsoft.com/office/drawing/2014/main" id="{7D294A4A-89C4-68BF-6701-5C47F940E3D6}"/>
              </a:ext>
            </a:extLst>
          </p:cNvPr>
          <p:cNvSpPr>
            <a:spLocks noGrp="1"/>
          </p:cNvSpPr>
          <p:nvPr>
            <p:ph type="ftr" sz="quarter" idx="11"/>
          </p:nvPr>
        </p:nvSpPr>
        <p:spPr/>
        <p:txBody>
          <a:bodyPr/>
          <a:lstStyle/>
          <a:p>
            <a:endParaRPr lang="en-IN"/>
          </a:p>
        </p:txBody>
      </p:sp>
      <p:sp>
        <p:nvSpPr>
          <p:cNvPr id="7" name="Date Placeholder 6">
            <a:extLst>
              <a:ext uri="{FF2B5EF4-FFF2-40B4-BE49-F238E27FC236}">
                <a16:creationId xmlns:a16="http://schemas.microsoft.com/office/drawing/2014/main" id="{977908BC-F48B-81E4-8D93-7DB9E37161B6}"/>
              </a:ext>
            </a:extLst>
          </p:cNvPr>
          <p:cNvSpPr>
            <a:spLocks noGrp="1"/>
          </p:cNvSpPr>
          <p:nvPr>
            <p:ph type="dt" sz="half" idx="10"/>
          </p:nvPr>
        </p:nvSpPr>
        <p:spPr/>
        <p:txBody>
          <a:bodyPr/>
          <a:lstStyle/>
          <a:p>
            <a:fld id="{C3028E3A-CE9E-4B98-A5C9-3CF031811057}" type="datetimeFigureOut">
              <a:rPr lang="en-IN" smtClean="0"/>
              <a:t>18-09-2026</a:t>
            </a:fld>
            <a:endParaRPr lang="en-IN"/>
          </a:p>
        </p:txBody>
      </p:sp>
      <p:sp>
        <p:nvSpPr>
          <p:cNvPr id="9" name="Slide Number Placeholder 8">
            <a:extLst>
              <a:ext uri="{FF2B5EF4-FFF2-40B4-BE49-F238E27FC236}">
                <a16:creationId xmlns:a16="http://schemas.microsoft.com/office/drawing/2014/main" id="{27F93A54-CB38-BEAF-260B-84EDDF3011D2}"/>
              </a:ext>
            </a:extLst>
          </p:cNvPr>
          <p:cNvSpPr>
            <a:spLocks noGrp="1"/>
          </p:cNvSpPr>
          <p:nvPr>
            <p:ph type="sldNum" sz="quarter" idx="12"/>
          </p:nvPr>
        </p:nvSpPr>
        <p:spPr/>
        <p:txBody>
          <a:bodyPr/>
          <a:lstStyle/>
          <a:p>
            <a:fld id="{C0303609-60D7-44E2-9F69-9FD683BDCE4D}" type="slidenum">
              <a:rPr lang="en-IN" smtClean="0"/>
              <a:t>‹#›</a:t>
            </a:fld>
            <a:endParaRPr lang="en-IN"/>
          </a:p>
        </p:txBody>
      </p:sp>
      <p:sp>
        <p:nvSpPr>
          <p:cNvPr id="3" name="Text Placeholder 2">
            <a:extLst>
              <a:ext uri="{FF2B5EF4-FFF2-40B4-BE49-F238E27FC236}">
                <a16:creationId xmlns:a16="http://schemas.microsoft.com/office/drawing/2014/main" id="{7709FF10-A82A-AAEB-4B8C-921F3BA2028E}"/>
              </a:ext>
            </a:extLst>
          </p:cNvPr>
          <p:cNvSpPr>
            <a:spLocks noGrp="1"/>
          </p:cNvSpPr>
          <p:nvPr>
            <p:ph type="body" idx="1"/>
          </p:nvPr>
        </p:nvSpPr>
        <p:spPr>
          <a:xfrm>
            <a:off x="317773" y="1773857"/>
            <a:ext cx="5349064" cy="590144"/>
          </a:xfrm>
        </p:spPr>
        <p:txBody>
          <a:bodyPr anchor="b">
            <a:normAutofit/>
          </a:bodyPr>
          <a:lstStyle>
            <a:lvl1pPr marL="0" indent="0">
              <a:buNone/>
              <a:defRPr sz="18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84D3C6A-509A-8CB1-B220-1CE755BE2FE8}"/>
              </a:ext>
            </a:extLst>
          </p:cNvPr>
          <p:cNvSpPr>
            <a:spLocks noGrp="1"/>
          </p:cNvSpPr>
          <p:nvPr>
            <p:ph sz="half" idx="2"/>
          </p:nvPr>
        </p:nvSpPr>
        <p:spPr>
          <a:xfrm>
            <a:off x="317773" y="2368476"/>
            <a:ext cx="5349064" cy="38587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A627A15-4AB2-F230-22C7-0605AFD7DF22}"/>
              </a:ext>
            </a:extLst>
          </p:cNvPr>
          <p:cNvSpPr>
            <a:spLocks noGrp="1"/>
          </p:cNvSpPr>
          <p:nvPr>
            <p:ph type="body" sz="quarter" idx="3"/>
          </p:nvPr>
        </p:nvSpPr>
        <p:spPr>
          <a:xfrm>
            <a:off x="6224796" y="1773857"/>
            <a:ext cx="5349240" cy="590144"/>
          </a:xfrm>
        </p:spPr>
        <p:txBody>
          <a:bodyPr anchor="b">
            <a:normAutofit/>
          </a:bodyPr>
          <a:lstStyle>
            <a:lvl1pPr marL="0" indent="0">
              <a:buNone/>
              <a:defRPr sz="18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61ECFD5-92D0-1854-D18E-8BC5DF56A70E}"/>
              </a:ext>
            </a:extLst>
          </p:cNvPr>
          <p:cNvSpPr>
            <a:spLocks noGrp="1"/>
          </p:cNvSpPr>
          <p:nvPr>
            <p:ph sz="quarter" idx="4"/>
          </p:nvPr>
        </p:nvSpPr>
        <p:spPr>
          <a:xfrm>
            <a:off x="6224796" y="2368476"/>
            <a:ext cx="5349240" cy="38587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a:extLst>
              <a:ext uri="{FF2B5EF4-FFF2-40B4-BE49-F238E27FC236}">
                <a16:creationId xmlns:a16="http://schemas.microsoft.com/office/drawing/2014/main" id="{3D1AC07E-A077-E2A6-1718-DDDA542A8A98}"/>
              </a:ext>
            </a:extLst>
          </p:cNvPr>
          <p:cNvCxnSpPr>
            <a:cxnSpLocks/>
          </p:cNvCxnSpPr>
          <p:nvPr/>
        </p:nvCxnSpPr>
        <p:spPr>
          <a:xfrm>
            <a:off x="0" y="1442826"/>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7571866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17042-CDCB-3B2F-8C5B-24B17903E7D2}"/>
              </a:ext>
            </a:extLst>
          </p:cNvPr>
          <p:cNvSpPr>
            <a:spLocks noGrp="1"/>
          </p:cNvSpPr>
          <p:nvPr>
            <p:ph type="title"/>
          </p:nvPr>
        </p:nvSpPr>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4" name="Footer Placeholder 3">
            <a:extLst>
              <a:ext uri="{FF2B5EF4-FFF2-40B4-BE49-F238E27FC236}">
                <a16:creationId xmlns:a16="http://schemas.microsoft.com/office/drawing/2014/main" id="{3BA4C6AE-702E-258F-EA5E-02906C70DFD8}"/>
              </a:ext>
            </a:extLst>
          </p:cNvPr>
          <p:cNvSpPr>
            <a:spLocks noGrp="1"/>
          </p:cNvSpPr>
          <p:nvPr>
            <p:ph type="ftr" sz="quarter" idx="11"/>
          </p:nvPr>
        </p:nvSpPr>
        <p:spPr/>
        <p:txBody>
          <a:bodyPr/>
          <a:lstStyle/>
          <a:p>
            <a:endParaRPr lang="en-IN"/>
          </a:p>
        </p:txBody>
      </p:sp>
      <p:sp>
        <p:nvSpPr>
          <p:cNvPr id="3" name="Date Placeholder 2">
            <a:extLst>
              <a:ext uri="{FF2B5EF4-FFF2-40B4-BE49-F238E27FC236}">
                <a16:creationId xmlns:a16="http://schemas.microsoft.com/office/drawing/2014/main" id="{12339AE3-ADB1-728F-9FBA-2FD43A0AC300}"/>
              </a:ext>
            </a:extLst>
          </p:cNvPr>
          <p:cNvSpPr>
            <a:spLocks noGrp="1"/>
          </p:cNvSpPr>
          <p:nvPr>
            <p:ph type="dt" sz="half" idx="10"/>
          </p:nvPr>
        </p:nvSpPr>
        <p:spPr/>
        <p:txBody>
          <a:bodyPr/>
          <a:lstStyle/>
          <a:p>
            <a:fld id="{C3028E3A-CE9E-4B98-A5C9-3CF031811057}" type="datetimeFigureOut">
              <a:rPr lang="en-IN" smtClean="0"/>
              <a:t>18-09-2026</a:t>
            </a:fld>
            <a:endParaRPr lang="en-IN"/>
          </a:p>
        </p:txBody>
      </p:sp>
      <p:sp>
        <p:nvSpPr>
          <p:cNvPr id="5" name="Slide Number Placeholder 4">
            <a:extLst>
              <a:ext uri="{FF2B5EF4-FFF2-40B4-BE49-F238E27FC236}">
                <a16:creationId xmlns:a16="http://schemas.microsoft.com/office/drawing/2014/main" id="{FD965F4B-E6CF-D83A-1F1B-81274FD57428}"/>
              </a:ext>
            </a:extLst>
          </p:cNvPr>
          <p:cNvSpPr>
            <a:spLocks noGrp="1"/>
          </p:cNvSpPr>
          <p:nvPr>
            <p:ph type="sldNum" sz="quarter" idx="12"/>
          </p:nvPr>
        </p:nvSpPr>
        <p:spPr/>
        <p:txBody>
          <a:bodyPr/>
          <a:lstStyle/>
          <a:p>
            <a:fld id="{C0303609-60D7-44E2-9F69-9FD683BDCE4D}" type="slidenum">
              <a:rPr lang="en-IN" smtClean="0"/>
              <a:t>‹#›</a:t>
            </a:fld>
            <a:endParaRPr lang="en-IN"/>
          </a:p>
        </p:txBody>
      </p:sp>
    </p:spTree>
    <p:extLst>
      <p:ext uri="{BB962C8B-B14F-4D97-AF65-F5344CB8AC3E}">
        <p14:creationId xmlns:p14="http://schemas.microsoft.com/office/powerpoint/2010/main" val="28532558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F5E52550-02A6-D7FB-DD57-70C87BAA4FE2}"/>
              </a:ext>
            </a:extLst>
          </p:cNvPr>
          <p:cNvSpPr>
            <a:spLocks noGrp="1"/>
          </p:cNvSpPr>
          <p:nvPr>
            <p:ph type="ftr" sz="quarter" idx="11"/>
          </p:nvPr>
        </p:nvSpPr>
        <p:spPr/>
        <p:txBody>
          <a:bodyPr/>
          <a:lstStyle/>
          <a:p>
            <a:endParaRPr lang="en-IN"/>
          </a:p>
        </p:txBody>
      </p:sp>
      <p:sp>
        <p:nvSpPr>
          <p:cNvPr id="2" name="Date Placeholder 1">
            <a:extLst>
              <a:ext uri="{FF2B5EF4-FFF2-40B4-BE49-F238E27FC236}">
                <a16:creationId xmlns:a16="http://schemas.microsoft.com/office/drawing/2014/main" id="{B402D272-B561-7F82-06FB-C5DE719AAE9A}"/>
              </a:ext>
            </a:extLst>
          </p:cNvPr>
          <p:cNvSpPr>
            <a:spLocks noGrp="1"/>
          </p:cNvSpPr>
          <p:nvPr>
            <p:ph type="dt" sz="half" idx="10"/>
          </p:nvPr>
        </p:nvSpPr>
        <p:spPr/>
        <p:txBody>
          <a:bodyPr/>
          <a:lstStyle/>
          <a:p>
            <a:fld id="{C3028E3A-CE9E-4B98-A5C9-3CF031811057}" type="datetimeFigureOut">
              <a:rPr lang="en-IN" smtClean="0"/>
              <a:t>18-09-2026</a:t>
            </a:fld>
            <a:endParaRPr lang="en-IN"/>
          </a:p>
        </p:txBody>
      </p:sp>
      <p:sp>
        <p:nvSpPr>
          <p:cNvPr id="4" name="Slide Number Placeholder 3">
            <a:extLst>
              <a:ext uri="{FF2B5EF4-FFF2-40B4-BE49-F238E27FC236}">
                <a16:creationId xmlns:a16="http://schemas.microsoft.com/office/drawing/2014/main" id="{A7EF0FF0-3A36-A128-D75E-71A4B54CB6CD}"/>
              </a:ext>
            </a:extLst>
          </p:cNvPr>
          <p:cNvSpPr>
            <a:spLocks noGrp="1"/>
          </p:cNvSpPr>
          <p:nvPr>
            <p:ph type="sldNum" sz="quarter" idx="12"/>
          </p:nvPr>
        </p:nvSpPr>
        <p:spPr/>
        <p:txBody>
          <a:bodyPr/>
          <a:lstStyle/>
          <a:p>
            <a:fld id="{C0303609-60D7-44E2-9F69-9FD683BDCE4D}" type="slidenum">
              <a:rPr lang="en-IN" smtClean="0"/>
              <a:t>‹#›</a:t>
            </a:fld>
            <a:endParaRPr lang="en-IN"/>
          </a:p>
        </p:txBody>
      </p:sp>
    </p:spTree>
    <p:extLst>
      <p:ext uri="{BB962C8B-B14F-4D97-AF65-F5344CB8AC3E}">
        <p14:creationId xmlns:p14="http://schemas.microsoft.com/office/powerpoint/2010/main" val="106502496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Conclusion">
    <p:bg>
      <p:bgRef idx="1001">
        <a:schemeClr val="bg2"/>
      </p:bgRef>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8A45ECA-9413-0F81-085A-48CF6F23E1DC}"/>
              </a:ext>
            </a:extLst>
          </p:cNvPr>
          <p:cNvCxnSpPr>
            <a:cxnSpLocks/>
          </p:cNvCxnSpPr>
          <p:nvPr/>
        </p:nvCxnSpPr>
        <p:spPr>
          <a:xfrm>
            <a:off x="0" y="2118492"/>
            <a:ext cx="12192000" cy="0"/>
          </a:xfrm>
          <a:prstGeom prst="line">
            <a:avLst/>
          </a:prstGeom>
          <a:ln w="9525">
            <a:solidFill>
              <a:schemeClr val="tx1">
                <a:lumMod val="85000"/>
              </a:schemeClr>
            </a:solidFill>
          </a:ln>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9" y="832104"/>
            <a:ext cx="11253668" cy="1225296"/>
          </a:xfrm>
        </p:spPr>
        <p:txBody>
          <a:bodyPr>
            <a:normAutofit/>
          </a:bodyPr>
          <a:lstStyle>
            <a:lvl1pPr>
              <a:defRPr sz="8800">
                <a:solidFill>
                  <a:schemeClr val="tx2"/>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6263640"/>
            <a:ext cx="2962656" cy="411480"/>
          </a:xfrm>
        </p:spPr>
        <p:txBody>
          <a:bodyPr/>
          <a:lstStyle>
            <a:lvl1pPr>
              <a:defRPr>
                <a:solidFill>
                  <a:schemeClr val="tx2"/>
                </a:solidFill>
              </a:defRPr>
            </a:lvl1pPr>
          </a:lstStyle>
          <a:p>
            <a:endParaRPr lang="en-IN"/>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7568891" y="6263640"/>
            <a:ext cx="1933553" cy="411480"/>
          </a:xfrm>
        </p:spPr>
        <p:txBody>
          <a:bodyPr/>
          <a:lstStyle>
            <a:lvl1pPr>
              <a:defRPr>
                <a:solidFill>
                  <a:schemeClr val="tx2"/>
                </a:solidFill>
              </a:defRPr>
            </a:lvl1p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11288870" y="6263640"/>
            <a:ext cx="546447" cy="413360"/>
          </a:xfrm>
        </p:spPr>
        <p:txBody>
          <a:bodyPr/>
          <a:lstStyle>
            <a:lvl1pPr>
              <a:defRPr>
                <a:solidFill>
                  <a:schemeClr val="tx2"/>
                </a:solidFill>
              </a:defRPr>
            </a:lvl1pPr>
          </a:lstStyle>
          <a:p>
            <a:fld id="{C0303609-60D7-44E2-9F69-9FD683BDCE4D}" type="slidenum">
              <a:rPr lang="en-IN" smtClean="0"/>
              <a:t>‹#›</a:t>
            </a:fld>
            <a:endParaRPr lang="en-IN"/>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20557" y="3429001"/>
            <a:ext cx="11253669" cy="2773546"/>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1595355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60" y="1270390"/>
            <a:ext cx="7929980" cy="2060888"/>
          </a:xfrm>
        </p:spPr>
        <p:txBody>
          <a:bodyPr>
            <a:normAutofit/>
          </a:bodyPr>
          <a:lstStyle>
            <a:lvl1pPr>
              <a:defRPr sz="8800">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17775" y="3794761"/>
            <a:ext cx="7932765" cy="1531091"/>
          </a:xfrm>
        </p:spPr>
        <p:txBody>
          <a:bodyPr>
            <a:normAutofit/>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213482"/>
            <a:ext cx="2962656" cy="411480"/>
          </a:xfrm>
        </p:spPr>
        <p:txBody>
          <a:bodyPr/>
          <a:lstStyle/>
          <a:p>
            <a:endParaRPr lang="en-IN"/>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7568892" y="210312"/>
            <a:ext cx="1679642" cy="411480"/>
          </a:xfrm>
        </p:spPr>
        <p:txBody>
          <a:body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p:txBody>
          <a:bodyPr/>
          <a:lstStyle/>
          <a:p>
            <a:fld id="{C0303609-60D7-44E2-9F69-9FD683BDCE4D}" type="slidenum">
              <a:rPr lang="en-IN" smtClean="0"/>
              <a:t>‹#›</a:t>
            </a:fld>
            <a:endParaRPr lang="en-IN"/>
          </a:p>
        </p:txBody>
      </p:sp>
      <p:cxnSp>
        <p:nvCxnSpPr>
          <p:cNvPr id="7" name="Straight Connector 6">
            <a:extLst>
              <a:ext uri="{FF2B5EF4-FFF2-40B4-BE49-F238E27FC236}">
                <a16:creationId xmlns:a16="http://schemas.microsoft.com/office/drawing/2014/main" id="{F4D168F9-DE00-B9C1-AD77-139DA8AF3364}"/>
              </a:ext>
            </a:extLst>
          </p:cNvPr>
          <p:cNvCxnSpPr>
            <a:cxnSpLocks/>
          </p:cNvCxnSpPr>
          <p:nvPr/>
        </p:nvCxnSpPr>
        <p:spPr>
          <a:xfrm>
            <a:off x="0" y="3434907"/>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0667116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C4398EFF-E3C5-E79D-1BD3-016E84949F9C}"/>
              </a:ext>
            </a:extLst>
          </p:cNvPr>
          <p:cNvCxnSpPr>
            <a:cxnSpLocks/>
          </p:cNvCxnSpPr>
          <p:nvPr/>
        </p:nvCxnSpPr>
        <p:spPr>
          <a:xfrm>
            <a:off x="0" y="789563"/>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
        <p:nvSpPr>
          <p:cNvPr id="2" name="Title Placeholder 1">
            <a:extLst>
              <a:ext uri="{FF2B5EF4-FFF2-40B4-BE49-F238E27FC236}">
                <a16:creationId xmlns:a16="http://schemas.microsoft.com/office/drawing/2014/main" id="{66478947-1D67-18A4-7E48-5B4B2F97FBE9}"/>
              </a:ext>
            </a:extLst>
          </p:cNvPr>
          <p:cNvSpPr>
            <a:spLocks noGrp="1"/>
          </p:cNvSpPr>
          <p:nvPr>
            <p:ph type="title"/>
          </p:nvPr>
        </p:nvSpPr>
        <p:spPr>
          <a:xfrm>
            <a:off x="320559" y="935798"/>
            <a:ext cx="11253668" cy="66569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DFE08CA-9517-ABC1-E915-31EA6D7B73C7}"/>
              </a:ext>
            </a:extLst>
          </p:cNvPr>
          <p:cNvSpPr>
            <a:spLocks noGrp="1"/>
          </p:cNvSpPr>
          <p:nvPr>
            <p:ph type="body" idx="1"/>
          </p:nvPr>
        </p:nvSpPr>
        <p:spPr>
          <a:xfrm>
            <a:off x="320559" y="1707581"/>
            <a:ext cx="11253668" cy="48483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00E3983D-E783-AAEC-26DB-4B3F6511C702}"/>
              </a:ext>
            </a:extLst>
          </p:cNvPr>
          <p:cNvSpPr>
            <a:spLocks noGrp="1"/>
          </p:cNvSpPr>
          <p:nvPr>
            <p:ph type="ftr" sz="quarter" idx="3"/>
          </p:nvPr>
        </p:nvSpPr>
        <p:spPr>
          <a:xfrm>
            <a:off x="317773" y="207982"/>
            <a:ext cx="2963692" cy="413360"/>
          </a:xfrm>
          <a:prstGeom prst="rect">
            <a:avLst/>
          </a:prstGeom>
        </p:spPr>
        <p:txBody>
          <a:bodyPr vert="horz" lIns="91440" tIns="45720" rIns="91440" bIns="45720" rtlCol="0" anchor="ctr">
            <a:normAutofit/>
          </a:bodyPr>
          <a:lstStyle>
            <a:lvl1pPr algn="l">
              <a:defRPr sz="850" b="1" cap="all" spc="100" baseline="0">
                <a:solidFill>
                  <a:schemeClr val="tx2"/>
                </a:solidFill>
              </a:defRPr>
            </a:lvl1pPr>
          </a:lstStyle>
          <a:p>
            <a:endParaRPr lang="en-IN"/>
          </a:p>
        </p:txBody>
      </p:sp>
      <p:sp>
        <p:nvSpPr>
          <p:cNvPr id="4" name="Date Placeholder 3">
            <a:extLst>
              <a:ext uri="{FF2B5EF4-FFF2-40B4-BE49-F238E27FC236}">
                <a16:creationId xmlns:a16="http://schemas.microsoft.com/office/drawing/2014/main" id="{70454426-0A97-D20B-FD06-9648AED7773C}"/>
              </a:ext>
            </a:extLst>
          </p:cNvPr>
          <p:cNvSpPr>
            <a:spLocks noGrp="1"/>
          </p:cNvSpPr>
          <p:nvPr>
            <p:ph type="dt" sz="half" idx="2"/>
          </p:nvPr>
        </p:nvSpPr>
        <p:spPr>
          <a:xfrm>
            <a:off x="7680069" y="207982"/>
            <a:ext cx="1921315" cy="413360"/>
          </a:xfrm>
          <a:prstGeom prst="rect">
            <a:avLst/>
          </a:prstGeom>
        </p:spPr>
        <p:txBody>
          <a:bodyPr vert="horz" lIns="91440" tIns="45720" rIns="91440" bIns="45720" rtlCol="0" anchor="ctr">
            <a:normAutofit/>
          </a:bodyPr>
          <a:lstStyle>
            <a:lvl1pPr algn="l">
              <a:defRPr sz="850" b="1" cap="all" spc="100" baseline="0">
                <a:solidFill>
                  <a:schemeClr val="tx2"/>
                </a:solidFill>
              </a:defRPr>
            </a:lvl1pPr>
          </a:lstStyle>
          <a:p>
            <a:fld id="{C3028E3A-CE9E-4B98-A5C9-3CF031811057}" type="datetimeFigureOut">
              <a:rPr lang="en-IN" smtClean="0"/>
              <a:t>18-09-2026</a:t>
            </a:fld>
            <a:endParaRPr lang="en-IN"/>
          </a:p>
        </p:txBody>
      </p:sp>
      <p:sp>
        <p:nvSpPr>
          <p:cNvPr id="6" name="Slide Number Placeholder 5">
            <a:extLst>
              <a:ext uri="{FF2B5EF4-FFF2-40B4-BE49-F238E27FC236}">
                <a16:creationId xmlns:a16="http://schemas.microsoft.com/office/drawing/2014/main" id="{7DA13386-8E2A-2962-4804-81558038BA54}"/>
              </a:ext>
            </a:extLst>
          </p:cNvPr>
          <p:cNvSpPr>
            <a:spLocks noGrp="1"/>
          </p:cNvSpPr>
          <p:nvPr>
            <p:ph type="sldNum" sz="quarter" idx="4"/>
          </p:nvPr>
        </p:nvSpPr>
        <p:spPr>
          <a:xfrm>
            <a:off x="11288870" y="207982"/>
            <a:ext cx="546447" cy="413360"/>
          </a:xfrm>
          <a:prstGeom prst="rect">
            <a:avLst/>
          </a:prstGeom>
        </p:spPr>
        <p:txBody>
          <a:bodyPr vert="horz" lIns="91440" tIns="45720" rIns="91440" bIns="45720" rtlCol="0" anchor="ctr">
            <a:normAutofit/>
          </a:bodyPr>
          <a:lstStyle>
            <a:lvl1pPr algn="r">
              <a:defRPr sz="850" b="1" cap="all" baseline="0">
                <a:solidFill>
                  <a:schemeClr val="tx2"/>
                </a:solidFill>
              </a:defRPr>
            </a:lvl1pPr>
          </a:lstStyle>
          <a:p>
            <a:fld id="{C0303609-60D7-44E2-9F69-9FD683BDCE4D}" type="slidenum">
              <a:rPr lang="en-IN" smtClean="0"/>
              <a:t>‹#›</a:t>
            </a:fld>
            <a:endParaRPr lang="en-IN"/>
          </a:p>
        </p:txBody>
      </p:sp>
      <p:sp>
        <p:nvSpPr>
          <p:cNvPr id="8" name="TextBox 7">
            <a:extLst>
              <a:ext uri="{FF2B5EF4-FFF2-40B4-BE49-F238E27FC236}">
                <a16:creationId xmlns:a16="http://schemas.microsoft.com/office/drawing/2014/main" id="{5F143C14-E680-3360-0E4D-DA502AF50E85}"/>
              </a:ext>
            </a:extLst>
          </p:cNvPr>
          <p:cNvSpPr txBox="1"/>
          <p:nvPr>
            <p:extLst>
              <p:ext uri="{1162E1C5-73C7-4A58-AE30-91384D911F3F}">
                <p184:classification xmlns:p184="http://schemas.microsoft.com/office/powerpoint/2018/4/main" val="ftr"/>
              </p:ext>
            </p:extLst>
          </p:nvPr>
        </p:nvSpPr>
        <p:spPr>
          <a:xfrm>
            <a:off x="63500" y="6642100"/>
            <a:ext cx="1978025" cy="152400"/>
          </a:xfrm>
          <a:prstGeom prst="rect">
            <a:avLst/>
          </a:prstGeom>
        </p:spPr>
        <p:txBody>
          <a:bodyPr horzOverflow="overflow" lIns="0" tIns="0" rIns="0" bIns="0">
            <a:spAutoFit/>
          </a:bodyPr>
          <a:lstStyle/>
          <a:p>
            <a:pPr algn="l"/>
            <a:r>
              <a:rPr lang="en-US" sz="1000">
                <a:solidFill>
                  <a:srgbClr val="000000">
                    <a:alpha val="50000"/>
                  </a:srgbClr>
                </a:solidFill>
                <a:latin typeface="Aptos" panose="020B0004020202020204" pitchFamily="34" charset="0"/>
              </a:rPr>
              <a:t>Classified as Microsoft Confidential</a:t>
            </a:r>
          </a:p>
        </p:txBody>
      </p:sp>
    </p:spTree>
    <p:extLst>
      <p:ext uri="{BB962C8B-B14F-4D97-AF65-F5344CB8AC3E}">
        <p14:creationId xmlns:p14="http://schemas.microsoft.com/office/powerpoint/2010/main" val="1622497087"/>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 id="2147483789" r:id="rId14"/>
    <p:sldLayoutId id="2147483790" r:id="rId15"/>
    <p:sldLayoutId id="2147483791" r:id="rId16"/>
    <p:sldLayoutId id="2147483792" r:id="rId17"/>
    <p:sldLayoutId id="2147483793" r:id="rId18"/>
    <p:sldLayoutId id="2147483794" r:id="rId19"/>
    <p:sldLayoutId id="2147483795" r:id="rId20"/>
    <p:sldLayoutId id="2147483796" r:id="rId21"/>
    <p:sldLayoutId id="2147483797" r:id="rId22"/>
    <p:sldLayoutId id="2147483798" r:id="rId23"/>
    <p:sldLayoutId id="2147483799" r:id="rId24"/>
    <p:sldLayoutId id="2147483800" r:id="rId25"/>
    <p:sldLayoutId id="2147483801" r:id="rId26"/>
    <p:sldLayoutId id="2147483802" r:id="rId27"/>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914400" rtl="0" eaLnBrk="1" latinLnBrk="0" hangingPunct="1">
        <a:lnSpc>
          <a:spcPct val="70000"/>
        </a:lnSpc>
        <a:spcBef>
          <a:spcPct val="0"/>
        </a:spcBef>
        <a:buNone/>
        <a:defRPr sz="4000" kern="1200" cap="all" baseline="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80">
          <p15:clr>
            <a:srgbClr val="F26B43"/>
          </p15:clr>
        </p15:guide>
        <p15:guide id="2" pos="264">
          <p15:clr>
            <a:srgbClr val="F26B43"/>
          </p15:clr>
        </p15:guide>
        <p15:guide id="3" pos="7416">
          <p15:clr>
            <a:srgbClr val="F26B43"/>
          </p15:clr>
        </p15:guide>
        <p15:guide id="4" orient="horz" pos="3816">
          <p15:clr>
            <a:srgbClr val="F26B43"/>
          </p15:clr>
        </p15:guide>
        <p15:guide id="5" pos="7200">
          <p15:clr>
            <a:srgbClr val="F26B43"/>
          </p15:clr>
        </p15:guide>
        <p15:guide id="6" pos="504">
          <p15:clr>
            <a:srgbClr val="F26B43"/>
          </p15:clr>
        </p15:guide>
        <p15:guide id="7" orient="horz" pos="4128">
          <p15:clr>
            <a:srgbClr val="F26B43"/>
          </p15:clr>
        </p15:guide>
        <p15:guide id="8" orient="horz" pos="1056">
          <p15:clr>
            <a:srgbClr val="F26B43"/>
          </p15:clr>
        </p15:guide>
        <p15:guide id="9" pos="458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56C33-DD1F-F8F4-E84E-8F6B6E292E2B}"/>
              </a:ext>
            </a:extLst>
          </p:cNvPr>
          <p:cNvSpPr>
            <a:spLocks noGrp="1"/>
          </p:cNvSpPr>
          <p:nvPr>
            <p:ph type="ctrTitle"/>
          </p:nvPr>
        </p:nvSpPr>
        <p:spPr>
          <a:xfrm>
            <a:off x="1185620" y="1294757"/>
            <a:ext cx="10099728" cy="1220847"/>
          </a:xfrm>
        </p:spPr>
        <p:txBody>
          <a:bodyPr>
            <a:noAutofit/>
          </a:bodyPr>
          <a:lstStyle/>
          <a:p>
            <a:pPr algn="ctr"/>
            <a:r>
              <a:rPr lang="en-IN" sz="3200" b="1" dirty="0">
                <a:latin typeface="Times New Roman" panose="02020603050405020304" pitchFamily="18" charset="0"/>
                <a:cs typeface="Times New Roman" panose="02020603050405020304" pitchFamily="18" charset="0"/>
              </a:rPr>
              <a:t>PERFORMANCE ANALYSIS OF VISUAL SECRET SHARING-BASED QR PROTECTION FOR PRIVACY-PRESERVING FACE AUTHENTICATION</a:t>
            </a:r>
            <a:endParaRPr lang="en-IN" sz="3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C9FB438-352D-F83E-8F59-391790CDDF93}"/>
              </a:ext>
            </a:extLst>
          </p:cNvPr>
          <p:cNvSpPr txBox="1"/>
          <p:nvPr/>
        </p:nvSpPr>
        <p:spPr>
          <a:xfrm>
            <a:off x="5885482" y="4044409"/>
            <a:ext cx="6098582" cy="1220847"/>
          </a:xfrm>
          <a:prstGeom prst="rect">
            <a:avLst/>
          </a:prstGeom>
          <a:noFill/>
        </p:spPr>
        <p:txBody>
          <a:bodyPr wrap="square">
            <a:spAutoFit/>
          </a:bodyPr>
          <a:lstStyle/>
          <a:p>
            <a:pPr algn="r">
              <a:lnSpc>
                <a:spcPct val="100000"/>
              </a:lnSpc>
              <a:spcAft>
                <a:spcPts val="800"/>
              </a:spcAft>
              <a:buNone/>
            </a:pPr>
            <a:r>
              <a:rPr lang="en-IN" sz="2000" b="1" kern="100" dirty="0">
                <a:effectLst/>
                <a:latin typeface="Times New Roman" panose="02020603050405020304" pitchFamily="18" charset="0"/>
                <a:ea typeface="Aptos" panose="020B0004020202020204" pitchFamily="34" charset="0"/>
                <a:cs typeface="Times New Roman" panose="02020603050405020304" pitchFamily="18" charset="0"/>
              </a:rPr>
              <a:t>Dr. Ujwal </a:t>
            </a:r>
            <a:r>
              <a:rPr lang="en-IN" sz="2000" b="1" kern="100" dirty="0" err="1">
                <a:effectLst/>
                <a:latin typeface="Times New Roman" panose="02020603050405020304" pitchFamily="18" charset="0"/>
                <a:ea typeface="Aptos" panose="020B0004020202020204" pitchFamily="34" charset="0"/>
                <a:cs typeface="Times New Roman" panose="02020603050405020304" pitchFamily="18" charset="0"/>
              </a:rPr>
              <a:t>Ambadas</a:t>
            </a:r>
            <a:r>
              <a:rPr lang="en-IN" sz="2000" b="1"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IN" sz="2000" b="1" kern="100" dirty="0" err="1">
                <a:effectLst/>
                <a:latin typeface="Times New Roman" panose="02020603050405020304" pitchFamily="18" charset="0"/>
                <a:ea typeface="Aptos" panose="020B0004020202020204" pitchFamily="34" charset="0"/>
                <a:cs typeface="Times New Roman" panose="02020603050405020304" pitchFamily="18" charset="0"/>
              </a:rPr>
              <a:t>Lanjewar</a:t>
            </a:r>
            <a:r>
              <a:rPr lang="en-IN" sz="2000" b="1" kern="100" dirty="0">
                <a:effectLst/>
                <a:latin typeface="Times New Roman" panose="02020603050405020304" pitchFamily="18" charset="0"/>
                <a:ea typeface="Aptos" panose="020B0004020202020204" pitchFamily="34" charset="0"/>
                <a:cs typeface="Times New Roman" panose="02020603050405020304" pitchFamily="18" charset="0"/>
              </a:rPr>
              <a:t>,</a:t>
            </a:r>
            <a:endParaRPr lang="en-IN" sz="20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r">
              <a:lnSpc>
                <a:spcPct val="100000"/>
              </a:lnSpc>
              <a:spcAft>
                <a:spcPts val="800"/>
              </a:spcAft>
              <a:buNone/>
            </a:pPr>
            <a:r>
              <a:rPr lang="en-IN" sz="2000" kern="100" dirty="0">
                <a:effectLst/>
                <a:latin typeface="Times New Roman" panose="02020603050405020304" pitchFamily="18" charset="0"/>
                <a:ea typeface="Aptos" panose="020B0004020202020204" pitchFamily="34" charset="0"/>
                <a:cs typeface="Times New Roman" panose="02020603050405020304" pitchFamily="18" charset="0"/>
              </a:rPr>
              <a:t>Research Supervisor,</a:t>
            </a:r>
          </a:p>
          <a:p>
            <a:pPr algn="r">
              <a:buNone/>
            </a:pPr>
            <a:r>
              <a:rPr lang="en-IN" sz="2000" dirty="0">
                <a:effectLst/>
                <a:latin typeface="Times New Roman" panose="02020603050405020304" pitchFamily="18" charset="0"/>
                <a:ea typeface="Aptos" panose="020B0004020202020204" pitchFamily="34" charset="0"/>
                <a:cs typeface="Times New Roman" panose="02020603050405020304" pitchFamily="18" charset="0"/>
              </a:rPr>
              <a:t>R.T.M. Nagpur university, Nagpur</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01997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818AE-7BDE-151C-C348-E4325F229545}"/>
              </a:ext>
            </a:extLst>
          </p:cNvPr>
          <p:cNvSpPr>
            <a:spLocks noGrp="1"/>
          </p:cNvSpPr>
          <p:nvPr>
            <p:ph type="title"/>
          </p:nvPr>
        </p:nvSpPr>
        <p:spPr>
          <a:xfrm>
            <a:off x="714214" y="123986"/>
            <a:ext cx="10515600" cy="611269"/>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p>
        </p:txBody>
      </p:sp>
      <p:sp>
        <p:nvSpPr>
          <p:cNvPr id="4" name="TextBox 3">
            <a:extLst>
              <a:ext uri="{FF2B5EF4-FFF2-40B4-BE49-F238E27FC236}">
                <a16:creationId xmlns:a16="http://schemas.microsoft.com/office/drawing/2014/main" id="{207589FB-77A6-A8E8-8174-32666EC6B79A}"/>
              </a:ext>
            </a:extLst>
          </p:cNvPr>
          <p:cNvSpPr txBox="1"/>
          <p:nvPr/>
        </p:nvSpPr>
        <p:spPr>
          <a:xfrm>
            <a:off x="1072612" y="914722"/>
            <a:ext cx="10046776" cy="5028556"/>
          </a:xfrm>
          <a:prstGeom prst="rect">
            <a:avLst/>
          </a:prstGeom>
          <a:noFill/>
        </p:spPr>
        <p:txBody>
          <a:bodyPr wrap="square">
            <a:spAutoFit/>
          </a:bodyPr>
          <a:lstStyle/>
          <a:p>
            <a:pPr algn="just">
              <a:lnSpc>
                <a:spcPct val="150000"/>
              </a:lnSpc>
              <a:spcAft>
                <a:spcPts val="800"/>
              </a:spcAft>
              <a:buNone/>
            </a:pP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The study assessed the performance of a Visual Secret Sharing (VSS) based QR protection mechanism on privacy-preserving face authentication. A research design was used that comprised the use of publicly available dataset of face images and consisted of face image processing, feature extraction, VSS shares creation, QR encoding and decoding, secret reconstruction, and face verification. Performance of the proposed scheme was analyzed on the basis of authentication accuracy, processing time, QR encoding and decoding success rates, secret reconstruction, storage, and computation cost. The results obtained indicated that the proposed scheme was able to achieve 96.40% authentication accuracy, in comparison to 94.20% by the conventional authentication technique, and 99.2% and 98.8% success rates in QR encoding and decoding, respectively. A success rate of 98.5% in secret reconstruction was also observed with an average reconstruction time of 22 </a:t>
            </a:r>
            <a:r>
              <a:rPr lang="en-IN" sz="1800" i="1"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 while share integrity verification succeeded in 99.1%. The proposed approach lowered the biometric storage from 128 KB to 96 KB but increased the processing time from 156 </a:t>
            </a:r>
            <a:r>
              <a:rPr lang="en-IN" sz="1800" i="1"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 to 248 </a:t>
            </a:r>
            <a:r>
              <a:rPr lang="en-IN" sz="1800" i="1"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 and increased the computation cost to 18.6%.</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6503518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7E2FC-4064-F1DE-F149-BFC3BCD6BF07}"/>
              </a:ext>
            </a:extLst>
          </p:cNvPr>
          <p:cNvSpPr>
            <a:spLocks noGrp="1"/>
          </p:cNvSpPr>
          <p:nvPr>
            <p:ph type="title"/>
          </p:nvPr>
        </p:nvSpPr>
        <p:spPr>
          <a:xfrm>
            <a:off x="838200" y="183478"/>
            <a:ext cx="10515600" cy="611267"/>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489C448-5390-2071-E93A-A23D4BDC9F10}"/>
              </a:ext>
            </a:extLst>
          </p:cNvPr>
          <p:cNvSpPr txBox="1"/>
          <p:nvPr/>
        </p:nvSpPr>
        <p:spPr>
          <a:xfrm>
            <a:off x="322881" y="928172"/>
            <a:ext cx="11546237" cy="5929828"/>
          </a:xfrm>
          <a:prstGeom prst="rect">
            <a:avLst/>
          </a:prstGeom>
          <a:noFill/>
        </p:spPr>
        <p:txBody>
          <a:bodyPr wrap="square">
            <a:spAutoFit/>
          </a:bodyPr>
          <a:lstStyle/>
          <a:p>
            <a:pPr algn="just">
              <a:lnSpc>
                <a:spcPct val="100000"/>
              </a:lnSpc>
              <a:spcAft>
                <a:spcPts val="800"/>
              </a:spcAft>
              <a:buNone/>
            </a:pP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The rise of new technologies related to digital identities, mobile applications, contactless payments, etc., creates a demand for privacy-preserving face authentication systems. Facial biometrics make a good candidate for such systems since there is no necessity to use physical tokens or passwords to verify users' identities. However, existing face authentication systems include storing or sending facial data which leads to problems of biometric privacy, unauthorized access, identity theft, and other issues connected to misuse of sensitive information. The fact that facial information does not change during one's lifetime makes the protection of biometric information an essential aspect of current researches. It gives an opportunity to integrate QR protection into the face authentication process to increase its security level.</a:t>
            </a:r>
          </a:p>
          <a:p>
            <a:pPr algn="just">
              <a:lnSpc>
                <a:spcPct val="100000"/>
              </a:lnSpc>
              <a:spcAft>
                <a:spcPts val="800"/>
              </a:spcAft>
              <a:buNone/>
            </a:pP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Visual Secret Sharing (VSS) is a cryptographic technique which provides information security by splitting the secret visual image into several shares and allows restoring the original information only when needed shares are merged properly. Using VSS with QR codes enables one to develop a secure way of protecting visual information in such a way that the biometric data will not be visible. It can be considered a good way to represent and share authentication-related information using QR code which acts as a portable visual medium and secret sharing to avoid storing the whole biometric data in a single place. If this idea is implemented to the face authentication, it will be possible to achieve privacy by separating sensitive information into protected parts and reconstructing needed information at the point of authentication only. This scheme is especially interesting in mobile and smart-device environments where QR codes can be used conveniently for authentication purposes.</a:t>
            </a:r>
          </a:p>
          <a:p>
            <a:pPr algn="just">
              <a:lnSpc>
                <a:spcPct val="100000"/>
              </a:lnSpc>
              <a:spcAft>
                <a:spcPts val="800"/>
              </a:spcAft>
              <a:buNone/>
            </a:pPr>
            <a:r>
              <a:rPr lang="en-US" kern="100" dirty="0">
                <a:effectLst/>
                <a:latin typeface="Times New Roman" panose="02020603050405020304" pitchFamily="18" charset="0"/>
                <a:ea typeface="Aptos" panose="020B0004020202020204" pitchFamily="34" charset="0"/>
                <a:cs typeface="Times New Roman" panose="02020603050405020304" pitchFamily="18" charset="0"/>
              </a:rPr>
              <a:t>The performance analysis of the Visual Secret Sharing-based QR protection system is important to evaluate the efficiency of this technology and find out how it works in practice. There are several performance aspects to </a:t>
            </a:r>
            <a:r>
              <a:rPr lang="en-US" kern="100" dirty="0" err="1">
                <a:effectLst/>
                <a:latin typeface="Times New Roman" panose="02020603050405020304" pitchFamily="18" charset="0"/>
                <a:ea typeface="Aptos" panose="020B0004020202020204" pitchFamily="34" charset="0"/>
                <a:cs typeface="Times New Roman" panose="02020603050405020304" pitchFamily="18" charset="0"/>
              </a:rPr>
              <a:t>analyse</a:t>
            </a:r>
            <a:r>
              <a:rPr lang="en-US" kern="100" dirty="0">
                <a:effectLst/>
                <a:latin typeface="Times New Roman" panose="02020603050405020304" pitchFamily="18" charset="0"/>
                <a:ea typeface="Aptos" panose="020B0004020202020204" pitchFamily="34" charset="0"/>
                <a:cs typeface="Times New Roman" panose="02020603050405020304" pitchFamily="18" charset="0"/>
              </a:rPr>
              <a:t>, including the accuracy of face authentication, processing time, efficiency of encoding and decoding QR code, reconstruction quality, the amount of memory required, computational complexity and resistance to the unauthorized disclosure of information. These indicators will allow us to define the correlation between the security level and authentication performance and improve the design of biometric authentication systems. The present research aims to perform the performance analysis of a QR protection system based on Visual Secret Sharing in the context of face authentication.</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2792327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4FAE8-BF6E-E772-AE80-4E20C6CE2FDE}"/>
              </a:ext>
            </a:extLst>
          </p:cNvPr>
          <p:cNvSpPr>
            <a:spLocks noGrp="1"/>
          </p:cNvSpPr>
          <p:nvPr>
            <p:ph type="title"/>
          </p:nvPr>
        </p:nvSpPr>
        <p:spPr>
          <a:xfrm>
            <a:off x="838200" y="57419"/>
            <a:ext cx="10515600" cy="781750"/>
          </a:xfrm>
        </p:spPr>
        <p:txBody>
          <a:bodyPr>
            <a:normAutofit/>
          </a:bodyPr>
          <a:lstStyle/>
          <a:p>
            <a:pPr algn="ctr"/>
            <a:r>
              <a:rPr lang="en-IN" sz="4000" b="1" dirty="0">
                <a:latin typeface="Times New Roman" panose="02020603050405020304" pitchFamily="18" charset="0"/>
                <a:cs typeface="Times New Roman" panose="02020603050405020304" pitchFamily="18" charset="0"/>
              </a:rPr>
              <a:t>REVIEW OF LITERATURE</a:t>
            </a:r>
            <a:endParaRPr lang="en-IN" sz="4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D40E3DD-8110-5ACA-684E-8780FAEE68E2}"/>
              </a:ext>
            </a:extLst>
          </p:cNvPr>
          <p:cNvSpPr txBox="1"/>
          <p:nvPr/>
        </p:nvSpPr>
        <p:spPr>
          <a:xfrm>
            <a:off x="1022888" y="1239865"/>
            <a:ext cx="10330912" cy="5529719"/>
          </a:xfrm>
          <a:prstGeom prst="rect">
            <a:avLst/>
          </a:prstGeom>
          <a:noFill/>
        </p:spPr>
        <p:txBody>
          <a:bodyPr wrap="square">
            <a:spAutoFit/>
          </a:bodyPr>
          <a:lstStyle/>
          <a:p>
            <a:pPr algn="just">
              <a:lnSpc>
                <a:spcPct val="100000"/>
              </a:lnSpc>
              <a:spcAft>
                <a:spcPts val="800"/>
              </a:spcAft>
              <a:buNone/>
            </a:pPr>
            <a:r>
              <a:rPr lang="en-IN" sz="2000" b="1" kern="100" dirty="0">
                <a:effectLst/>
                <a:latin typeface="Times New Roman" panose="02020603050405020304" pitchFamily="18" charset="0"/>
                <a:ea typeface="Aptos" panose="020B0004020202020204" pitchFamily="34" charset="0"/>
                <a:cs typeface="Times New Roman" panose="02020603050405020304" pitchFamily="18" charset="0"/>
              </a:rPr>
              <a:t>Bhardwaj et al. (2024)</a:t>
            </a:r>
            <a:r>
              <a:rPr lang="en-IN" sz="2000" kern="100" dirty="0">
                <a:effectLst/>
                <a:latin typeface="Times New Roman" panose="02020603050405020304" pitchFamily="18" charset="0"/>
                <a:ea typeface="Aptos" panose="020B0004020202020204" pitchFamily="34" charset="0"/>
                <a:cs typeface="Times New Roman" panose="02020603050405020304" pitchFamily="18" charset="0"/>
              </a:rPr>
              <a:t> conducted research on QR code security through visual cryptography technique. In their research, the areas of authentication and detection of tampering were highlighted, whereby visual cryptography technique was applied in enhancing the security of QR codes. The results indicated that visual cryptography would aid in detecting any alterations on QR code, hence making the process more secure. This research was quite important in secure QR code generation and authentication systems.</a:t>
            </a:r>
          </a:p>
          <a:p>
            <a:pPr algn="just">
              <a:lnSpc>
                <a:spcPct val="100000"/>
              </a:lnSpc>
              <a:spcAft>
                <a:spcPts val="800"/>
              </a:spcAft>
              <a:buNone/>
            </a:pPr>
            <a:r>
              <a:rPr lang="en-IN" sz="2000" b="1" kern="100" dirty="0">
                <a:effectLst/>
                <a:latin typeface="Times New Roman" panose="02020603050405020304" pitchFamily="18" charset="0"/>
                <a:ea typeface="Aptos" panose="020B0004020202020204" pitchFamily="34" charset="0"/>
                <a:cs typeface="Times New Roman" panose="02020603050405020304" pitchFamily="18" charset="0"/>
              </a:rPr>
              <a:t>Kaur and Khanna (2020)</a:t>
            </a:r>
            <a:r>
              <a:rPr lang="en-IN" sz="2000" kern="100" dirty="0">
                <a:effectLst/>
                <a:latin typeface="Times New Roman" panose="02020603050405020304" pitchFamily="18" charset="0"/>
                <a:ea typeface="Aptos" panose="020B0004020202020204" pitchFamily="34" charset="0"/>
                <a:cs typeface="Times New Roman" panose="02020603050405020304" pitchFamily="18" charset="0"/>
              </a:rPr>
              <a:t> implemented privacy-preserving multi-server biometric authentication scheme based on cancellable biometrics and secret sharing. In this research, the security issues of biometric data were investigated in the framework of remote authentication environment using the concept of cancellable biometric templates along with secret sharing. It was shown that the use of secret sharing helps to lower the risks of revealing biometric data directly.</a:t>
            </a:r>
          </a:p>
          <a:p>
            <a:pPr algn="just">
              <a:lnSpc>
                <a:spcPct val="100000"/>
              </a:lnSpc>
              <a:spcAft>
                <a:spcPts val="800"/>
              </a:spcAft>
              <a:buNone/>
            </a:pPr>
            <a:r>
              <a:rPr lang="en-IN" sz="2000" b="1" kern="100" dirty="0">
                <a:effectLst/>
                <a:latin typeface="Times New Roman" panose="02020603050405020304" pitchFamily="18" charset="0"/>
                <a:ea typeface="Aptos" panose="020B0004020202020204" pitchFamily="34" charset="0"/>
                <a:cs typeface="Times New Roman" panose="02020603050405020304" pitchFamily="18" charset="0"/>
              </a:rPr>
              <a:t>Pan et al. (2022)</a:t>
            </a:r>
            <a:r>
              <a:rPr lang="en-IN" sz="2000" kern="100" dirty="0">
                <a:effectLst/>
                <a:latin typeface="Times New Roman" panose="02020603050405020304" pitchFamily="18" charset="0"/>
                <a:ea typeface="Aptos" panose="020B0004020202020204" pitchFamily="34" charset="0"/>
                <a:cs typeface="Times New Roman" panose="02020603050405020304" pitchFamily="18" charset="0"/>
              </a:rPr>
              <a:t> developed visual cryptography protocol based on </a:t>
            </a:r>
            <a:r>
              <a:rPr lang="en-IN" sz="2000" kern="100" dirty="0" err="1">
                <a:effectLst/>
                <a:latin typeface="Times New Roman" panose="02020603050405020304" pitchFamily="18" charset="0"/>
                <a:ea typeface="Aptos" panose="020B0004020202020204" pitchFamily="34" charset="0"/>
                <a:cs typeface="Times New Roman" panose="02020603050405020304" pitchFamily="18" charset="0"/>
              </a:rPr>
              <a:t>color</a:t>
            </a:r>
            <a:r>
              <a:rPr lang="en-IN" sz="2000" kern="100" dirty="0">
                <a:effectLst/>
                <a:latin typeface="Times New Roman" panose="02020603050405020304" pitchFamily="18" charset="0"/>
                <a:ea typeface="Aptos" panose="020B0004020202020204" pitchFamily="34" charset="0"/>
                <a:cs typeface="Times New Roman" panose="02020603050405020304" pitchFamily="18" charset="0"/>
              </a:rPr>
              <a:t> QR codes for secret </a:t>
            </a:r>
            <a:r>
              <a:rPr lang="en-IN" sz="2000" kern="100" dirty="0" err="1">
                <a:effectLst/>
                <a:latin typeface="Times New Roman" panose="02020603050405020304" pitchFamily="18" charset="0"/>
                <a:ea typeface="Aptos" panose="020B0004020202020204" pitchFamily="34" charset="0"/>
                <a:cs typeface="Times New Roman" panose="02020603050405020304" pitchFamily="18" charset="0"/>
              </a:rPr>
              <a:t>color</a:t>
            </a:r>
            <a:r>
              <a:rPr lang="en-IN" sz="2000" kern="100" dirty="0">
                <a:effectLst/>
                <a:latin typeface="Times New Roman" panose="02020603050405020304" pitchFamily="18" charset="0"/>
                <a:ea typeface="Aptos" panose="020B0004020202020204" pitchFamily="34" charset="0"/>
                <a:cs typeface="Times New Roman" panose="02020603050405020304" pitchFamily="18" charset="0"/>
              </a:rPr>
              <a:t> images. This study combined visual cryptography technology with </a:t>
            </a:r>
            <a:r>
              <a:rPr lang="en-IN" sz="2000" kern="100" dirty="0" err="1">
                <a:effectLst/>
                <a:latin typeface="Times New Roman" panose="02020603050405020304" pitchFamily="18" charset="0"/>
                <a:ea typeface="Aptos" panose="020B0004020202020204" pitchFamily="34" charset="0"/>
                <a:cs typeface="Times New Roman" panose="02020603050405020304" pitchFamily="18" charset="0"/>
              </a:rPr>
              <a:t>color</a:t>
            </a:r>
            <a:r>
              <a:rPr lang="en-IN" sz="2000" kern="100" dirty="0">
                <a:effectLst/>
                <a:latin typeface="Times New Roman" panose="02020603050405020304" pitchFamily="18" charset="0"/>
                <a:ea typeface="Aptos" panose="020B0004020202020204" pitchFamily="34" charset="0"/>
                <a:cs typeface="Times New Roman" panose="02020603050405020304" pitchFamily="18" charset="0"/>
              </a:rPr>
              <a:t> QR code to securely encode and decode secret visual information. It proved the application potential of QR codes as a carrier of protected visual information along with the decoding ability of visual secret. This study had close connection with the application of QR technology and visual cryptography to visual information protection.</a:t>
            </a:r>
            <a:endParaRPr lang="en-IN" sz="12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1704282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ABF18-313F-6960-1C05-B1A7C6996F69}"/>
              </a:ext>
            </a:extLst>
          </p:cNvPr>
          <p:cNvSpPr>
            <a:spLocks noGrp="1"/>
          </p:cNvSpPr>
          <p:nvPr>
            <p:ph type="title"/>
          </p:nvPr>
        </p:nvSpPr>
        <p:spPr>
          <a:xfrm>
            <a:off x="838200" y="175948"/>
            <a:ext cx="10515600" cy="735255"/>
          </a:xfrm>
        </p:spPr>
        <p:txBody>
          <a:bodyPr>
            <a:normAutofit/>
          </a:bodyPr>
          <a:lstStyle/>
          <a:p>
            <a:pPr algn="ctr"/>
            <a:r>
              <a:rPr lang="en-IN" sz="4000" b="1" dirty="0">
                <a:latin typeface="Times New Roman" panose="02020603050405020304" pitchFamily="18" charset="0"/>
                <a:cs typeface="Times New Roman" panose="02020603050405020304" pitchFamily="18" charset="0"/>
              </a:rPr>
              <a:t>RESEARCH METHODOLOGY</a:t>
            </a:r>
            <a:endParaRPr lang="en-IN" sz="4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02E7203-3A71-AC58-0FD0-AFC8A2F2579B}"/>
              </a:ext>
            </a:extLst>
          </p:cNvPr>
          <p:cNvSpPr txBox="1"/>
          <p:nvPr/>
        </p:nvSpPr>
        <p:spPr>
          <a:xfrm>
            <a:off x="392623" y="911203"/>
            <a:ext cx="11406753" cy="5519460"/>
          </a:xfrm>
          <a:prstGeom prst="rect">
            <a:avLst/>
          </a:prstGeom>
          <a:noFill/>
        </p:spPr>
        <p:txBody>
          <a:bodyPr wrap="square">
            <a:spAutoFit/>
          </a:bodyPr>
          <a:lstStyle/>
          <a:p>
            <a:pPr algn="just">
              <a:lnSpc>
                <a:spcPct val="100000"/>
              </a:lnSpc>
              <a:spcAft>
                <a:spcPts val="800"/>
              </a:spcAft>
              <a:buNone/>
            </a:pPr>
            <a:r>
              <a:rPr lang="en-IN" b="1" kern="100" dirty="0">
                <a:effectLst/>
                <a:latin typeface="Times New Roman" panose="02020603050405020304" pitchFamily="18" charset="0"/>
                <a:ea typeface="Aptos" panose="020B0004020202020204" pitchFamily="34" charset="0"/>
                <a:cs typeface="Times New Roman" panose="02020603050405020304" pitchFamily="18" charset="0"/>
              </a:rPr>
              <a:t>3.1. Research Design</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This study makes use of experimental and performance evaluation methodology to </a:t>
            </a:r>
            <a:r>
              <a:rPr lang="en-IN" kern="100" dirty="0" err="1">
                <a:effectLst/>
                <a:latin typeface="Times New Roman" panose="02020603050405020304" pitchFamily="18" charset="0"/>
                <a:ea typeface="Aptos" panose="020B0004020202020204" pitchFamily="34" charset="0"/>
                <a:cs typeface="Times New Roman" panose="02020603050405020304" pitchFamily="18" charset="0"/>
              </a:rPr>
              <a:t>analyze</a:t>
            </a:r>
            <a:r>
              <a:rPr lang="en-IN" kern="100" dirty="0">
                <a:effectLst/>
                <a:latin typeface="Times New Roman" panose="02020603050405020304" pitchFamily="18" charset="0"/>
                <a:ea typeface="Aptos" panose="020B0004020202020204" pitchFamily="34" charset="0"/>
                <a:cs typeface="Times New Roman" panose="02020603050405020304" pitchFamily="18" charset="0"/>
              </a:rPr>
              <a:t> the QR code protection scheme using Visual Secret Sharing (VSS) for secure face authentication. The proposed scheme is implemented and evaluated in controlled environment for the security, authentication accuracy, and performance aspects.</a:t>
            </a:r>
          </a:p>
          <a:p>
            <a:pPr algn="just">
              <a:lnSpc>
                <a:spcPct val="100000"/>
              </a:lnSpc>
              <a:spcAft>
                <a:spcPts val="800"/>
              </a:spcAft>
              <a:buNone/>
            </a:pPr>
            <a:r>
              <a:rPr lang="en-IN" b="1" kern="100" dirty="0">
                <a:effectLst/>
                <a:latin typeface="Times New Roman" panose="02020603050405020304" pitchFamily="18" charset="0"/>
                <a:ea typeface="Aptos" panose="020B0004020202020204" pitchFamily="34" charset="0"/>
                <a:cs typeface="Times New Roman" panose="02020603050405020304" pitchFamily="18" charset="0"/>
              </a:rPr>
              <a:t>3.2. System Development</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Face recognition scheme has been developed by combining facial image processing, Visual Secret Sharing, QR code encoding, and authentication checking. Facial details are transformed to a protected form and segmented to produce visual shares utilizing the VSS scheme. This protected data is then encoded in QR format for further processing.</a:t>
            </a:r>
          </a:p>
          <a:p>
            <a:pPr algn="just">
              <a:lnSpc>
                <a:spcPct val="100000"/>
              </a:lnSpc>
              <a:spcAft>
                <a:spcPts val="800"/>
              </a:spcAft>
              <a:buNone/>
            </a:pPr>
            <a:r>
              <a:rPr lang="en-IN" b="1" kern="100" dirty="0">
                <a:effectLst/>
                <a:latin typeface="Times New Roman" panose="02020603050405020304" pitchFamily="18" charset="0"/>
                <a:ea typeface="Aptos" panose="020B0004020202020204" pitchFamily="34" charset="0"/>
                <a:cs typeface="Times New Roman" panose="02020603050405020304" pitchFamily="18" charset="0"/>
              </a:rPr>
              <a:t>3.3. Dataset</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The face images dataset which is publicly available and appropriate for the experimentation is taken. This dataset consists of images of different faces. These images undergo various pre-processing steps like resizing and normalization before conducting authentication experiments.</a:t>
            </a:r>
          </a:p>
          <a:p>
            <a:pPr algn="just">
              <a:lnSpc>
                <a:spcPct val="100000"/>
              </a:lnSpc>
              <a:spcAft>
                <a:spcPts val="800"/>
              </a:spcAft>
              <a:buNone/>
            </a:pPr>
            <a:r>
              <a:rPr lang="en-IN" b="1" kern="100" dirty="0">
                <a:effectLst/>
                <a:latin typeface="Times New Roman" panose="02020603050405020304" pitchFamily="18" charset="0"/>
                <a:ea typeface="Aptos" panose="020B0004020202020204" pitchFamily="34" charset="0"/>
                <a:cs typeface="Times New Roman" panose="02020603050405020304" pitchFamily="18" charset="0"/>
              </a:rPr>
              <a:t>3.4. Proposed Authentication Process</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The procedure of authentication is made up of capturing an image of the face, pre-processing, extracting features, generating protected information, generating VSS shares, QR encoding, QR decoding, reconstructing secrets and verifying the face. In the process of authentication, the necessary protected shares are reconstructed and compared against the registered facial image.</a:t>
            </a:r>
          </a:p>
        </p:txBody>
      </p:sp>
    </p:spTree>
    <p:extLst>
      <p:ext uri="{BB962C8B-B14F-4D97-AF65-F5344CB8AC3E}">
        <p14:creationId xmlns:p14="http://schemas.microsoft.com/office/powerpoint/2010/main" val="133155951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38FDB1-66AA-CBF2-4335-B8790C37D626}"/>
              </a:ext>
            </a:extLst>
          </p:cNvPr>
          <p:cNvSpPr txBox="1"/>
          <p:nvPr/>
        </p:nvSpPr>
        <p:spPr>
          <a:xfrm>
            <a:off x="1033866" y="660335"/>
            <a:ext cx="10124268" cy="4206280"/>
          </a:xfrm>
          <a:prstGeom prst="rect">
            <a:avLst/>
          </a:prstGeom>
          <a:noFill/>
        </p:spPr>
        <p:txBody>
          <a:bodyPr wrap="square">
            <a:spAutoFit/>
          </a:bodyPr>
          <a:lstStyle/>
          <a:p>
            <a:pPr algn="just">
              <a:lnSpc>
                <a:spcPct val="100000"/>
              </a:lnSpc>
              <a:spcAft>
                <a:spcPts val="800"/>
              </a:spcAft>
              <a:buNone/>
            </a:pPr>
            <a:r>
              <a:rPr lang="en-IN" b="1" kern="100" dirty="0">
                <a:effectLst/>
                <a:latin typeface="Times New Roman" panose="02020603050405020304" pitchFamily="18" charset="0"/>
                <a:ea typeface="Aptos" panose="020B0004020202020204" pitchFamily="34" charset="0"/>
                <a:cs typeface="Times New Roman" panose="02020603050405020304" pitchFamily="18" charset="0"/>
              </a:rPr>
              <a:t>3.5. Performance Evaluation</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Parameters for evaluating the effectiveness of the system include authentication accuracy, processing time, time taken in encoding/decoding QR, reconstruction efficiency, storage needed, and computational complexity. Additionally, security performance in terms of protection of the facial information from unauthorized access will also be evaluated.</a:t>
            </a:r>
          </a:p>
          <a:p>
            <a:pPr algn="just">
              <a:lnSpc>
                <a:spcPct val="100000"/>
              </a:lnSpc>
              <a:spcAft>
                <a:spcPts val="800"/>
              </a:spcAft>
              <a:buNone/>
            </a:pPr>
            <a:r>
              <a:rPr lang="en-US" b="1" kern="100" dirty="0">
                <a:effectLst/>
                <a:latin typeface="Times New Roman" panose="02020603050405020304" pitchFamily="18" charset="0"/>
                <a:ea typeface="Aptos" panose="020B0004020202020204" pitchFamily="34" charset="0"/>
                <a:cs typeface="Times New Roman" panose="02020603050405020304" pitchFamily="18" charset="0"/>
              </a:rPr>
              <a:t>3.6. Comparative Analysis</a:t>
            </a:r>
          </a:p>
          <a:p>
            <a:pPr algn="just">
              <a:lnSpc>
                <a:spcPct val="100000"/>
              </a:lnSpc>
              <a:spcAft>
                <a:spcPts val="800"/>
              </a:spcAft>
              <a:buNone/>
            </a:pPr>
            <a:r>
              <a:rPr lang="en-US" kern="100" dirty="0">
                <a:effectLst/>
                <a:latin typeface="Times New Roman" panose="02020603050405020304" pitchFamily="18" charset="0"/>
                <a:ea typeface="Aptos" panose="020B0004020202020204" pitchFamily="34" charset="0"/>
                <a:cs typeface="Times New Roman" panose="02020603050405020304" pitchFamily="18" charset="0"/>
              </a:rPr>
              <a:t>The performance of the proposed VSS-based QR protection technique is evaluated against a conventional or unprotected face authentication technique. The evaluation is done by analyzing the privacy protection and authentication performance trade-offs among other issues.</a:t>
            </a:r>
          </a:p>
          <a:p>
            <a:pPr algn="just">
              <a:lnSpc>
                <a:spcPct val="100000"/>
              </a:lnSpc>
              <a:spcAft>
                <a:spcPts val="800"/>
              </a:spcAft>
              <a:buNone/>
            </a:pPr>
            <a:r>
              <a:rPr lang="en-US" b="1" kern="100" dirty="0">
                <a:effectLst/>
                <a:latin typeface="Times New Roman" panose="02020603050405020304" pitchFamily="18" charset="0"/>
                <a:ea typeface="Aptos" panose="020B0004020202020204" pitchFamily="34" charset="0"/>
                <a:cs typeface="Times New Roman" panose="02020603050405020304" pitchFamily="18" charset="0"/>
              </a:rPr>
              <a:t>3.7. Data Analysis</a:t>
            </a:r>
          </a:p>
          <a:p>
            <a:pPr algn="just">
              <a:lnSpc>
                <a:spcPct val="100000"/>
              </a:lnSpc>
              <a:spcAft>
                <a:spcPts val="800"/>
              </a:spcAft>
              <a:buNone/>
            </a:pPr>
            <a:r>
              <a:rPr lang="en-US" kern="100" dirty="0">
                <a:effectLst/>
                <a:latin typeface="Times New Roman" panose="02020603050405020304" pitchFamily="18" charset="0"/>
                <a:ea typeface="Aptos" panose="020B0004020202020204" pitchFamily="34" charset="0"/>
                <a:cs typeface="Times New Roman" panose="02020603050405020304" pitchFamily="18" charset="0"/>
              </a:rPr>
              <a:t>Results from experiments are presented in tables and graphs. Descriptive statistics techniques are employed to describe the results achieved, whereas comparative analysis helps identify the strengths and weaknesses of the methods being evaluated.</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946580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95D78-207F-5F8D-4A62-B5FFCE3EA702}"/>
              </a:ext>
            </a:extLst>
          </p:cNvPr>
          <p:cNvSpPr>
            <a:spLocks noGrp="1"/>
          </p:cNvSpPr>
          <p:nvPr>
            <p:ph type="title"/>
          </p:nvPr>
        </p:nvSpPr>
        <p:spPr>
          <a:xfrm>
            <a:off x="838200" y="123186"/>
            <a:ext cx="10515600" cy="681925"/>
          </a:xfrm>
        </p:spPr>
        <p:txBody>
          <a:bodyPr>
            <a:normAutofit/>
          </a:bodyPr>
          <a:lstStyle/>
          <a:p>
            <a:pPr algn="ctr"/>
            <a:r>
              <a:rPr lang="en-IN" sz="4000" b="1" dirty="0">
                <a:latin typeface="Times New Roman" panose="02020603050405020304" pitchFamily="18" charset="0"/>
                <a:cs typeface="Times New Roman" panose="02020603050405020304" pitchFamily="18" charset="0"/>
              </a:rPr>
              <a:t>RESULTS AND DISCUSSION</a:t>
            </a:r>
            <a:endParaRPr lang="en-IN" sz="4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55B2E55-8A73-CECD-1503-9DBDCA16F792}"/>
              </a:ext>
            </a:extLst>
          </p:cNvPr>
          <p:cNvSpPr txBox="1"/>
          <p:nvPr/>
        </p:nvSpPr>
        <p:spPr>
          <a:xfrm>
            <a:off x="457042" y="887706"/>
            <a:ext cx="6098582" cy="5488682"/>
          </a:xfrm>
          <a:prstGeom prst="rect">
            <a:avLst/>
          </a:prstGeom>
          <a:noFill/>
        </p:spPr>
        <p:txBody>
          <a:bodyPr wrap="square">
            <a:spAutoFit/>
          </a:bodyPr>
          <a:lstStyle/>
          <a:p>
            <a:pPr algn="just">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4.1. Authentication Performance</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This section examines the validity and effectiveness of face recognition through comparison of traditional authentication process with the new suggested method of protecting QR using VSS technique. Table 1 illustrates comparison between accuracy of authentication, false accept rate, and false reject rate for assessing the validity of biometric verification.</a:t>
            </a:r>
          </a:p>
          <a:p>
            <a:pPr algn="just">
              <a:lnSpc>
                <a:spcPct val="100000"/>
              </a:lnSpc>
              <a:spcAft>
                <a:spcPts val="800"/>
              </a:spcAft>
              <a:buNone/>
            </a:pPr>
            <a:r>
              <a:rPr lang="en-US" kern="100" dirty="0">
                <a:effectLst/>
                <a:latin typeface="Times New Roman" panose="02020603050405020304" pitchFamily="18" charset="0"/>
                <a:ea typeface="Aptos" panose="020B0004020202020204" pitchFamily="34" charset="0"/>
                <a:cs typeface="Times New Roman" panose="02020603050405020304" pitchFamily="18" charset="0"/>
              </a:rPr>
              <a:t>The outcomes show that there is a success rate of 99.2% in QR code encoding and 98.8% in QR code decoding. As far as the secret reconstruction, it is successful at 98.5% with the average time taken to reconstruct the secret at 22 </a:t>
            </a:r>
            <a:r>
              <a:rPr lang="en-US"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US" kern="100" dirty="0">
                <a:effectLst/>
                <a:latin typeface="Times New Roman" panose="02020603050405020304" pitchFamily="18" charset="0"/>
                <a:ea typeface="Aptos" panose="020B0004020202020204" pitchFamily="34" charset="0"/>
                <a:cs typeface="Times New Roman" panose="02020603050405020304" pitchFamily="18" charset="0"/>
              </a:rPr>
              <a:t> while verifying the share integrity is at 99.1%.</a:t>
            </a:r>
          </a:p>
          <a:p>
            <a:pPr algn="just">
              <a:lnSpc>
                <a:spcPct val="100000"/>
              </a:lnSpc>
              <a:spcAft>
                <a:spcPts val="800"/>
              </a:spcAft>
              <a:buNone/>
            </a:pPr>
            <a:r>
              <a:rPr lang="en-US" b="1" kern="100" dirty="0">
                <a:effectLst/>
                <a:latin typeface="Times New Roman" panose="02020603050405020304" pitchFamily="18" charset="0"/>
                <a:ea typeface="Aptos" panose="020B0004020202020204" pitchFamily="34" charset="0"/>
                <a:cs typeface="Times New Roman" panose="02020603050405020304" pitchFamily="18" charset="0"/>
              </a:rPr>
              <a:t>4.2. Processing Performance</a:t>
            </a:r>
          </a:p>
          <a:p>
            <a:pPr algn="just">
              <a:lnSpc>
                <a:spcPct val="100000"/>
              </a:lnSpc>
              <a:spcAft>
                <a:spcPts val="800"/>
              </a:spcAft>
              <a:buNone/>
            </a:pPr>
            <a:r>
              <a:rPr lang="en-US" kern="100" dirty="0">
                <a:effectLst/>
                <a:latin typeface="Times New Roman" panose="02020603050405020304" pitchFamily="18" charset="0"/>
                <a:ea typeface="Aptos" panose="020B0004020202020204" pitchFamily="34" charset="0"/>
                <a:cs typeface="Times New Roman" panose="02020603050405020304" pitchFamily="18" charset="0"/>
              </a:rPr>
              <a:t>The above discussion analyzes the computational complexity and efficiency of both the existing and proposed systems for face authentication purposes. The below Table 2 gives the comparison of processing time from face pre-processing to face verification stage in milliseconds (</a:t>
            </a:r>
            <a:r>
              <a:rPr lang="en-US"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US" kern="100" dirty="0">
                <a:effectLst/>
                <a:latin typeface="Times New Roman" panose="02020603050405020304" pitchFamily="18" charset="0"/>
                <a:ea typeface="Aptos" panose="020B0004020202020204" pitchFamily="34" charset="0"/>
                <a:cs typeface="Times New Roman" panose="02020603050405020304" pitchFamily="18" charset="0"/>
              </a:rPr>
              <a:t>).</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0E851B10-5326-7BBB-53EA-F2B3CEC46790}"/>
              </a:ext>
            </a:extLst>
          </p:cNvPr>
          <p:cNvGraphicFramePr>
            <a:graphicFrameLocks noGrp="1"/>
          </p:cNvGraphicFramePr>
          <p:nvPr>
            <p:extLst>
              <p:ext uri="{D42A27DB-BD31-4B8C-83A1-F6EECF244321}">
                <p14:modId xmlns:p14="http://schemas.microsoft.com/office/powerpoint/2010/main" val="4194416568"/>
              </p:ext>
            </p:extLst>
          </p:nvPr>
        </p:nvGraphicFramePr>
        <p:xfrm>
          <a:off x="6803756" y="1727891"/>
          <a:ext cx="5131548" cy="1821561"/>
        </p:xfrm>
        <a:graphic>
          <a:graphicData uri="http://schemas.openxmlformats.org/drawingml/2006/table">
            <a:tbl>
              <a:tblPr firstRow="1" firstCol="1" bandRow="1">
                <a:tableStyleId>{5C22544A-7EE6-4342-B048-85BDC9FD1C3A}</a:tableStyleId>
              </a:tblPr>
              <a:tblGrid>
                <a:gridCol w="2033213">
                  <a:extLst>
                    <a:ext uri="{9D8B030D-6E8A-4147-A177-3AD203B41FA5}">
                      <a16:colId xmlns:a16="http://schemas.microsoft.com/office/drawing/2014/main" val="3719998144"/>
                    </a:ext>
                  </a:extLst>
                </a:gridCol>
                <a:gridCol w="959322">
                  <a:extLst>
                    <a:ext uri="{9D8B030D-6E8A-4147-A177-3AD203B41FA5}">
                      <a16:colId xmlns:a16="http://schemas.microsoft.com/office/drawing/2014/main" val="943900088"/>
                    </a:ext>
                  </a:extLst>
                </a:gridCol>
                <a:gridCol w="1128710">
                  <a:extLst>
                    <a:ext uri="{9D8B030D-6E8A-4147-A177-3AD203B41FA5}">
                      <a16:colId xmlns:a16="http://schemas.microsoft.com/office/drawing/2014/main" val="5874509"/>
                    </a:ext>
                  </a:extLst>
                </a:gridCol>
                <a:gridCol w="1010303">
                  <a:extLst>
                    <a:ext uri="{9D8B030D-6E8A-4147-A177-3AD203B41FA5}">
                      <a16:colId xmlns:a16="http://schemas.microsoft.com/office/drawing/2014/main" val="983591441"/>
                    </a:ext>
                  </a:extLst>
                </a:gridCol>
              </a:tblGrid>
              <a:tr h="0">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Method</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Authentication Accuracy (%)</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False Acceptance Rate (%)</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False Rejection Rate (%)</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73909278"/>
                  </a:ext>
                </a:extLst>
              </a:tr>
              <a:tr h="0">
                <a:tc>
                  <a:txBody>
                    <a:bodyPr/>
                    <a:lstStyle/>
                    <a:p>
                      <a:pPr algn="just">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Conventional Face Authentication</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94.20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2.80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3.00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40899993"/>
                  </a:ext>
                </a:extLst>
              </a:tr>
              <a:tr h="0">
                <a:tc>
                  <a:txBody>
                    <a:bodyPr/>
                    <a:lstStyle/>
                    <a:p>
                      <a:pPr algn="just">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Proposed VSS-Based QR Protection</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96.40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1.90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1.70</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23780699"/>
                  </a:ext>
                </a:extLst>
              </a:tr>
            </a:tbl>
          </a:graphicData>
        </a:graphic>
      </p:graphicFrame>
      <p:sp>
        <p:nvSpPr>
          <p:cNvPr id="7" name="TextBox 6">
            <a:extLst>
              <a:ext uri="{FF2B5EF4-FFF2-40B4-BE49-F238E27FC236}">
                <a16:creationId xmlns:a16="http://schemas.microsoft.com/office/drawing/2014/main" id="{F12FDB03-94A8-E488-2C8B-A13AC92683F9}"/>
              </a:ext>
            </a:extLst>
          </p:cNvPr>
          <p:cNvSpPr txBox="1"/>
          <p:nvPr/>
        </p:nvSpPr>
        <p:spPr>
          <a:xfrm>
            <a:off x="7204447" y="1097224"/>
            <a:ext cx="4730857" cy="338554"/>
          </a:xfrm>
          <a:prstGeom prst="rect">
            <a:avLst/>
          </a:prstGeom>
          <a:noFill/>
        </p:spPr>
        <p:txBody>
          <a:bodyPr wrap="square">
            <a:spAutoFit/>
          </a:bodyPr>
          <a:lstStyle/>
          <a:p>
            <a:pPr algn="ctr">
              <a:lnSpc>
                <a:spcPct val="100000"/>
              </a:lnSpc>
              <a:spcAft>
                <a:spcPts val="800"/>
              </a:spcAft>
              <a:buNone/>
            </a:pPr>
            <a:r>
              <a:rPr lang="en-IN" sz="1600" b="1" kern="100" dirty="0">
                <a:effectLst/>
                <a:latin typeface="Times New Roman" panose="02020603050405020304" pitchFamily="18" charset="0"/>
                <a:ea typeface="Aptos" panose="020B0004020202020204" pitchFamily="34" charset="0"/>
                <a:cs typeface="Times New Roman" panose="02020603050405020304" pitchFamily="18" charset="0"/>
              </a:rPr>
              <a:t>Table 1: </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Comparison of Authentication Performance</a:t>
            </a:r>
            <a:endParaRPr lang="en-IN" sz="105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922F49C0-F48A-886F-9272-6202D99CCB91}"/>
              </a:ext>
            </a:extLst>
          </p:cNvPr>
          <p:cNvGraphicFramePr>
            <a:graphicFrameLocks noGrp="1"/>
          </p:cNvGraphicFramePr>
          <p:nvPr>
            <p:extLst>
              <p:ext uri="{D42A27DB-BD31-4B8C-83A1-F6EECF244321}">
                <p14:modId xmlns:p14="http://schemas.microsoft.com/office/powerpoint/2010/main" val="1863137241"/>
              </p:ext>
            </p:extLst>
          </p:nvPr>
        </p:nvGraphicFramePr>
        <p:xfrm>
          <a:off x="6803756" y="4083974"/>
          <a:ext cx="5131548" cy="2447163"/>
        </p:xfrm>
        <a:graphic>
          <a:graphicData uri="http://schemas.openxmlformats.org/drawingml/2006/table">
            <a:tbl>
              <a:tblPr firstRow="1" firstCol="1" bandRow="1">
                <a:tableStyleId>{5C22544A-7EE6-4342-B048-85BDC9FD1C3A}</a:tableStyleId>
              </a:tblPr>
              <a:tblGrid>
                <a:gridCol w="1710516">
                  <a:extLst>
                    <a:ext uri="{9D8B030D-6E8A-4147-A177-3AD203B41FA5}">
                      <a16:colId xmlns:a16="http://schemas.microsoft.com/office/drawing/2014/main" val="3392969183"/>
                    </a:ext>
                  </a:extLst>
                </a:gridCol>
                <a:gridCol w="1710516">
                  <a:extLst>
                    <a:ext uri="{9D8B030D-6E8A-4147-A177-3AD203B41FA5}">
                      <a16:colId xmlns:a16="http://schemas.microsoft.com/office/drawing/2014/main" val="3546300833"/>
                    </a:ext>
                  </a:extLst>
                </a:gridCol>
                <a:gridCol w="1710516">
                  <a:extLst>
                    <a:ext uri="{9D8B030D-6E8A-4147-A177-3AD203B41FA5}">
                      <a16:colId xmlns:a16="http://schemas.microsoft.com/office/drawing/2014/main" val="3538420946"/>
                    </a:ext>
                  </a:extLst>
                </a:gridCol>
              </a:tblGrid>
              <a:tr h="421809">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Processing Stage</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Conventional Method (ms)</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Proposed Method (ms)</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69698635"/>
                  </a:ext>
                </a:extLst>
              </a:tr>
              <a:tr h="20023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Face Preprocessing</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38</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39</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24117174"/>
                  </a:ext>
                </a:extLst>
              </a:tr>
              <a:tr h="20023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Feature Extraction</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72</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74</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06934756"/>
                  </a:ext>
                </a:extLst>
              </a:tr>
              <a:tr h="20023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VSS Share Generation</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31</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90967894"/>
                  </a:ext>
                </a:extLst>
              </a:tr>
              <a:tr h="20023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QR Encoding</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18</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03408180"/>
                  </a:ext>
                </a:extLst>
              </a:tr>
              <a:tr h="20023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QR Decoding</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16</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8231461"/>
                  </a:ext>
                </a:extLst>
              </a:tr>
              <a:tr h="20023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Secret Reconstruction</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22</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36373813"/>
                  </a:ext>
                </a:extLst>
              </a:tr>
              <a:tr h="20023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Face Verification</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46</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48</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97121872"/>
                  </a:ext>
                </a:extLst>
              </a:tr>
              <a:tr h="20023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Total Processing Time</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156</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248</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90921039"/>
                  </a:ext>
                </a:extLst>
              </a:tr>
            </a:tbl>
          </a:graphicData>
        </a:graphic>
      </p:graphicFrame>
      <p:sp>
        <p:nvSpPr>
          <p:cNvPr id="10" name="TextBox 9">
            <a:extLst>
              <a:ext uri="{FF2B5EF4-FFF2-40B4-BE49-F238E27FC236}">
                <a16:creationId xmlns:a16="http://schemas.microsoft.com/office/drawing/2014/main" id="{A7D527DA-F121-DDEE-E46F-012B1FBFC1E2}"/>
              </a:ext>
            </a:extLst>
          </p:cNvPr>
          <p:cNvSpPr txBox="1"/>
          <p:nvPr/>
        </p:nvSpPr>
        <p:spPr>
          <a:xfrm>
            <a:off x="7205176" y="3632047"/>
            <a:ext cx="4328705" cy="338554"/>
          </a:xfrm>
          <a:prstGeom prst="rect">
            <a:avLst/>
          </a:prstGeom>
          <a:noFill/>
        </p:spPr>
        <p:txBody>
          <a:bodyPr wrap="square">
            <a:spAutoFit/>
          </a:bodyPr>
          <a:lstStyle/>
          <a:p>
            <a:pPr algn="ctr">
              <a:lnSpc>
                <a:spcPct val="100000"/>
              </a:lnSpc>
              <a:spcAft>
                <a:spcPts val="800"/>
              </a:spcAft>
              <a:buNone/>
            </a:pPr>
            <a:r>
              <a:rPr lang="en-IN" sz="1600" b="1" kern="100" dirty="0">
                <a:effectLst/>
                <a:latin typeface="Times New Roman" panose="02020603050405020304" pitchFamily="18" charset="0"/>
                <a:ea typeface="Aptos" panose="020B0004020202020204" pitchFamily="34" charset="0"/>
                <a:cs typeface="Times New Roman" panose="02020603050405020304" pitchFamily="18" charset="0"/>
              </a:rPr>
              <a:t>Table 2: </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Processing Time Analysis</a:t>
            </a:r>
            <a:endParaRPr lang="en-IN" sz="105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9686655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22F31F5-538E-8A1C-A909-BCEAC4CEC4F5}"/>
              </a:ext>
            </a:extLst>
          </p:cNvPr>
          <p:cNvSpPr txBox="1"/>
          <p:nvPr/>
        </p:nvSpPr>
        <p:spPr>
          <a:xfrm>
            <a:off x="338381" y="319105"/>
            <a:ext cx="7740753" cy="6401753"/>
          </a:xfrm>
          <a:prstGeom prst="rect">
            <a:avLst/>
          </a:prstGeom>
          <a:noFill/>
        </p:spPr>
        <p:txBody>
          <a:bodyPr wrap="square">
            <a:spAutoFit/>
          </a:bodyPr>
          <a:lstStyle/>
          <a:p>
            <a:pPr algn="just">
              <a:lnSpc>
                <a:spcPct val="100000"/>
              </a:lnSpc>
              <a:spcBef>
                <a:spcPts val="1200"/>
              </a:spcBef>
              <a:spcAft>
                <a:spcPts val="800"/>
              </a:spcAft>
              <a:buNone/>
            </a:pP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Preprocessing took 38 </a:t>
            </a:r>
            <a:r>
              <a:rPr lang="en-IN" sz="16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 feature extraction took 72 </a:t>
            </a:r>
            <a:r>
              <a:rPr lang="en-IN" sz="16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 and verification took 46 </a:t>
            </a:r>
            <a:r>
              <a:rPr lang="en-IN" sz="16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 in total in the traditional approach. The new technique involved taking 39 </a:t>
            </a:r>
            <a:r>
              <a:rPr lang="en-IN" sz="16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 74 </a:t>
            </a:r>
            <a:r>
              <a:rPr lang="en-IN" sz="16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 31 </a:t>
            </a:r>
            <a:r>
              <a:rPr lang="en-IN" sz="16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 18 </a:t>
            </a:r>
            <a:r>
              <a:rPr lang="en-IN" sz="16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 16 </a:t>
            </a:r>
            <a:r>
              <a:rPr lang="en-IN" sz="16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 22 </a:t>
            </a:r>
            <a:r>
              <a:rPr lang="en-IN" sz="16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 and 48 </a:t>
            </a:r>
            <a:r>
              <a:rPr lang="en-IN" sz="16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 for each stage. Therefore, the new technique took 92 </a:t>
            </a:r>
            <a:r>
              <a:rPr lang="en-IN" sz="16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 extra time because of VSS, QR coding and decoding, and secret reconstruction steps.</a:t>
            </a:r>
          </a:p>
          <a:p>
            <a:pPr algn="just">
              <a:lnSpc>
                <a:spcPct val="100000"/>
              </a:lnSpc>
              <a:spcAft>
                <a:spcPts val="800"/>
              </a:spcAft>
              <a:buNone/>
            </a:pPr>
            <a:r>
              <a:rPr lang="en-IN" sz="1700" b="1" kern="100" dirty="0">
                <a:effectLst/>
                <a:latin typeface="Times New Roman" panose="02020603050405020304" pitchFamily="18" charset="0"/>
                <a:ea typeface="Aptos" panose="020B0004020202020204" pitchFamily="34" charset="0"/>
                <a:cs typeface="Times New Roman" panose="02020603050405020304" pitchFamily="18" charset="0"/>
              </a:rPr>
              <a:t>4.3. QR and Secret Reconstruction Performance</a:t>
            </a:r>
            <a:endParaRPr lang="en-IN" sz="17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sz="1600" kern="100" dirty="0">
                <a:effectLst/>
                <a:latin typeface="Times New Roman" panose="02020603050405020304" pitchFamily="18" charset="0"/>
                <a:ea typeface="Aptos" panose="020B0004020202020204" pitchFamily="34" charset="0"/>
                <a:cs typeface="Times New Roman" panose="02020603050405020304" pitchFamily="18" charset="0"/>
              </a:rPr>
              <a:t>This section provides an analysis of the effectiveness and efficiency of QR code security and secret reconstruction through VSS in the proposed face recognition system. The following table provides the results for QR coding and decoding, secret reconstruction, time taken for reconstruction, and share integrity.</a:t>
            </a:r>
          </a:p>
          <a:p>
            <a:pPr algn="just">
              <a:lnSpc>
                <a:spcPct val="100000"/>
              </a:lnSpc>
              <a:spcAft>
                <a:spcPts val="800"/>
              </a:spcAft>
              <a:buNone/>
            </a:pP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The results show that the QR encoding is successful 99.2% of the time and that the QR decoding is successful 98.8% of the time. The results for the reconstruction of the secret have been successful 98.5%, taking an average of 22ms, while the share integrity verification has been successful 99.1%.</a:t>
            </a:r>
          </a:p>
          <a:p>
            <a:pPr algn="just">
              <a:lnSpc>
                <a:spcPct val="100000"/>
              </a:lnSpc>
              <a:spcAft>
                <a:spcPts val="800"/>
              </a:spcAft>
              <a:buNone/>
            </a:pPr>
            <a:r>
              <a:rPr lang="en-US" sz="1700" b="1" kern="100" dirty="0">
                <a:effectLst/>
                <a:latin typeface="Times New Roman" panose="02020603050405020304" pitchFamily="18" charset="0"/>
                <a:ea typeface="Aptos" panose="020B0004020202020204" pitchFamily="34" charset="0"/>
                <a:cs typeface="Times New Roman" panose="02020603050405020304" pitchFamily="18" charset="0"/>
              </a:rPr>
              <a:t>4.4. Storage and Computational Overhead</a:t>
            </a:r>
          </a:p>
          <a:p>
            <a:pPr algn="just">
              <a:lnSpc>
                <a:spcPct val="100000"/>
              </a:lnSpc>
              <a:spcAft>
                <a:spcPts val="800"/>
              </a:spcAft>
              <a:buNone/>
            </a:pP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This section evaluates the storage and computation requirements of the traditional and the proposed VSS-based QR authentication system. Table 4 shows comparison between biometric storage, secured shares, QR code dimensions, memory requirement, and computation cost.</a:t>
            </a:r>
          </a:p>
          <a:p>
            <a:pPr algn="just">
              <a:lnSpc>
                <a:spcPct val="100000"/>
              </a:lnSpc>
              <a:spcAft>
                <a:spcPts val="800"/>
              </a:spcAft>
              <a:buNone/>
            </a:pPr>
            <a:r>
              <a:rPr lang="en-US" sz="1600" kern="100" dirty="0">
                <a:effectLst/>
                <a:latin typeface="Times New Roman" panose="02020603050405020304" pitchFamily="18" charset="0"/>
                <a:ea typeface="Aptos" panose="020B0004020202020204" pitchFamily="34" charset="0"/>
                <a:cs typeface="Times New Roman" panose="02020603050405020304" pitchFamily="18" charset="0"/>
              </a:rPr>
              <a:t>The proposed approach resulted in an average biometric data reduction of 32 KB (from 128 KB to 96 KB) with a rise in protected shares from 1 to 3. An average QR file size was 18 KB against 0 KB in case of the standard approach. There was an increase in memory consumption from 142 MB to 158 MB and the computational overhead rose from 0% to 18.6%.</a:t>
            </a:r>
            <a:endParaRPr lang="en-IN" sz="16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D9C59081-38F0-8DFC-6428-3ADB83020C1F}"/>
              </a:ext>
            </a:extLst>
          </p:cNvPr>
          <p:cNvGraphicFramePr>
            <a:graphicFrameLocks noGrp="1"/>
          </p:cNvGraphicFramePr>
          <p:nvPr>
            <p:extLst>
              <p:ext uri="{D42A27DB-BD31-4B8C-83A1-F6EECF244321}">
                <p14:modId xmlns:p14="http://schemas.microsoft.com/office/powerpoint/2010/main" val="2653356827"/>
              </p:ext>
            </p:extLst>
          </p:nvPr>
        </p:nvGraphicFramePr>
        <p:xfrm>
          <a:off x="8346482" y="1168291"/>
          <a:ext cx="3507137" cy="1448562"/>
        </p:xfrm>
        <a:graphic>
          <a:graphicData uri="http://schemas.openxmlformats.org/drawingml/2006/table">
            <a:tbl>
              <a:tblPr firstRow="1" firstCol="1" bandRow="1">
                <a:tableStyleId>{5C22544A-7EE6-4342-B048-85BDC9FD1C3A}</a:tableStyleId>
              </a:tblPr>
              <a:tblGrid>
                <a:gridCol w="2479163">
                  <a:extLst>
                    <a:ext uri="{9D8B030D-6E8A-4147-A177-3AD203B41FA5}">
                      <a16:colId xmlns:a16="http://schemas.microsoft.com/office/drawing/2014/main" val="465285599"/>
                    </a:ext>
                  </a:extLst>
                </a:gridCol>
                <a:gridCol w="1027974">
                  <a:extLst>
                    <a:ext uri="{9D8B030D-6E8A-4147-A177-3AD203B41FA5}">
                      <a16:colId xmlns:a16="http://schemas.microsoft.com/office/drawing/2014/main" val="1649083678"/>
                    </a:ext>
                  </a:extLst>
                </a:gridCol>
              </a:tblGrid>
              <a:tr h="233646">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Parameter</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Result</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5537601"/>
                  </a:ext>
                </a:extLst>
              </a:tr>
              <a:tr h="23364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QR Encoding Success Rate</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99.2%</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45574732"/>
                  </a:ext>
                </a:extLst>
              </a:tr>
              <a:tr h="23364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QR Decoding Success Rate</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98.8%</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71208706"/>
                  </a:ext>
                </a:extLst>
              </a:tr>
              <a:tr h="23364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Secret Reconstruction Success Rate</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98.5%</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62768221"/>
                  </a:ext>
                </a:extLst>
              </a:tr>
              <a:tr h="23364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Average Reconstruction Time</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22 ms</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99997760"/>
                  </a:ext>
                </a:extLst>
              </a:tr>
              <a:tr h="23364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Share Integrity Verification</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99.1%</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11352316"/>
                  </a:ext>
                </a:extLst>
              </a:tr>
            </a:tbl>
          </a:graphicData>
        </a:graphic>
      </p:graphicFrame>
      <p:graphicFrame>
        <p:nvGraphicFramePr>
          <p:cNvPr id="5" name="Table 4">
            <a:extLst>
              <a:ext uri="{FF2B5EF4-FFF2-40B4-BE49-F238E27FC236}">
                <a16:creationId xmlns:a16="http://schemas.microsoft.com/office/drawing/2014/main" id="{43FD4B4E-E0FB-C518-BB28-335CC8D50959}"/>
              </a:ext>
            </a:extLst>
          </p:cNvPr>
          <p:cNvGraphicFramePr>
            <a:graphicFrameLocks noGrp="1"/>
          </p:cNvGraphicFramePr>
          <p:nvPr>
            <p:extLst>
              <p:ext uri="{D42A27DB-BD31-4B8C-83A1-F6EECF244321}">
                <p14:modId xmlns:p14="http://schemas.microsoft.com/office/powerpoint/2010/main" val="1455987564"/>
              </p:ext>
            </p:extLst>
          </p:nvPr>
        </p:nvGraphicFramePr>
        <p:xfrm>
          <a:off x="8212807" y="3519982"/>
          <a:ext cx="3640812" cy="2820162"/>
        </p:xfrm>
        <a:graphic>
          <a:graphicData uri="http://schemas.openxmlformats.org/drawingml/2006/table">
            <a:tbl>
              <a:tblPr firstRow="1" firstCol="1" bandRow="1">
                <a:tableStyleId>{5C22544A-7EE6-4342-B048-85BDC9FD1C3A}</a:tableStyleId>
              </a:tblPr>
              <a:tblGrid>
                <a:gridCol w="1668520">
                  <a:extLst>
                    <a:ext uri="{9D8B030D-6E8A-4147-A177-3AD203B41FA5}">
                      <a16:colId xmlns:a16="http://schemas.microsoft.com/office/drawing/2014/main" val="2619529050"/>
                    </a:ext>
                  </a:extLst>
                </a:gridCol>
                <a:gridCol w="964688">
                  <a:extLst>
                    <a:ext uri="{9D8B030D-6E8A-4147-A177-3AD203B41FA5}">
                      <a16:colId xmlns:a16="http://schemas.microsoft.com/office/drawing/2014/main" val="2764448894"/>
                    </a:ext>
                  </a:extLst>
                </a:gridCol>
                <a:gridCol w="1007604">
                  <a:extLst>
                    <a:ext uri="{9D8B030D-6E8A-4147-A177-3AD203B41FA5}">
                      <a16:colId xmlns:a16="http://schemas.microsoft.com/office/drawing/2014/main" val="231079934"/>
                    </a:ext>
                  </a:extLst>
                </a:gridCol>
              </a:tblGrid>
              <a:tr h="235523">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Parameter</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Conventional Method</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Proposed VSS-Based QR</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06046733"/>
                  </a:ext>
                </a:extLst>
              </a:tr>
              <a:tr h="235523">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Average Biometric Storage (KB)</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128</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96</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07172942"/>
                  </a:ext>
                </a:extLst>
              </a:tr>
              <a:tr h="235523">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Number of Protected Shares</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3</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37203678"/>
                  </a:ext>
                </a:extLst>
              </a:tr>
              <a:tr h="235523">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Average QR Size (KB)</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18</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96382378"/>
                  </a:ext>
                </a:extLst>
              </a:tr>
              <a:tr h="235523">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Memory Usage (MB)</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142</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158</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55375425"/>
                  </a:ext>
                </a:extLst>
              </a:tr>
              <a:tr h="235523">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Computational Overhead (%)</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18.6</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33781932"/>
                  </a:ext>
                </a:extLst>
              </a:tr>
            </a:tbl>
          </a:graphicData>
        </a:graphic>
      </p:graphicFrame>
      <p:sp>
        <p:nvSpPr>
          <p:cNvPr id="7" name="TextBox 6">
            <a:extLst>
              <a:ext uri="{FF2B5EF4-FFF2-40B4-BE49-F238E27FC236}">
                <a16:creationId xmlns:a16="http://schemas.microsoft.com/office/drawing/2014/main" id="{A2E47845-2519-33A1-412E-187497A838CA}"/>
              </a:ext>
            </a:extLst>
          </p:cNvPr>
          <p:cNvSpPr txBox="1"/>
          <p:nvPr/>
        </p:nvSpPr>
        <p:spPr>
          <a:xfrm>
            <a:off x="8346481" y="2873651"/>
            <a:ext cx="3640811" cy="646331"/>
          </a:xfrm>
          <a:prstGeom prst="rect">
            <a:avLst/>
          </a:prstGeom>
          <a:noFill/>
        </p:spPr>
        <p:txBody>
          <a:bodyPr wrap="square">
            <a:spAutoFit/>
          </a:bodyPr>
          <a:lstStyle/>
          <a:p>
            <a:pPr algn="ctr">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Table 4: </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Storage and Computational Comparison</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FC05DCAA-1580-1C00-1F78-573F6B04AB38}"/>
              </a:ext>
            </a:extLst>
          </p:cNvPr>
          <p:cNvSpPr txBox="1"/>
          <p:nvPr/>
        </p:nvSpPr>
        <p:spPr>
          <a:xfrm>
            <a:off x="8574435" y="517856"/>
            <a:ext cx="2917555" cy="646331"/>
          </a:xfrm>
          <a:prstGeom prst="rect">
            <a:avLst/>
          </a:prstGeom>
          <a:noFill/>
        </p:spPr>
        <p:txBody>
          <a:bodyPr wrap="square">
            <a:spAutoFit/>
          </a:bodyPr>
          <a:lstStyle/>
          <a:p>
            <a:pPr algn="ctr">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Table 3: </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QR Protection and Reconstruction Results</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7326441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728A94-FAFE-B58B-032B-C7E6206847D3}"/>
              </a:ext>
            </a:extLst>
          </p:cNvPr>
          <p:cNvSpPr txBox="1"/>
          <p:nvPr/>
        </p:nvSpPr>
        <p:spPr>
          <a:xfrm>
            <a:off x="690967" y="917363"/>
            <a:ext cx="5570348" cy="5006499"/>
          </a:xfrm>
          <a:prstGeom prst="rect">
            <a:avLst/>
          </a:prstGeom>
          <a:noFill/>
        </p:spPr>
        <p:txBody>
          <a:bodyPr wrap="square">
            <a:spAutoFit/>
          </a:bodyPr>
          <a:lstStyle/>
          <a:p>
            <a:pPr algn="just">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4.5. Overall Performance Comparison</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lnSpc>
                <a:spcPct val="100000"/>
              </a:lnSpc>
              <a:spcAft>
                <a:spcPts val="800"/>
              </a:spcAft>
              <a:buNone/>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This section gives an overall comparison of the traditional face authentication method and the proposed VSS QR protection scheme in terms of authentication, processing, decoding of the QR, reconstruction, storage, computational complexity, and privacy preservation. The various performance metrics for the two schemes are summarized in Table 5 below.</a:t>
            </a:r>
          </a:p>
          <a:p>
            <a:pPr algn="just">
              <a:lnSpc>
                <a:spcPct val="100000"/>
              </a:lnSpc>
              <a:spcAft>
                <a:spcPts val="800"/>
              </a:spcAft>
              <a:buNone/>
            </a:pPr>
            <a:r>
              <a:rPr lang="en-US" kern="100" dirty="0">
                <a:effectLst/>
                <a:latin typeface="Times New Roman" panose="02020603050405020304" pitchFamily="18" charset="0"/>
                <a:ea typeface="Aptos" panose="020B0004020202020204" pitchFamily="34" charset="0"/>
                <a:cs typeface="Times New Roman" panose="02020603050405020304" pitchFamily="18" charset="0"/>
              </a:rPr>
              <a:t>The result indicates that the suggested VSS-based QR authentication method provided 96.40% accuracy, whereas the traditional method obtained only 94.20%. However, the processing time was higher at 248 </a:t>
            </a:r>
            <a:r>
              <a:rPr lang="en-US"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US" kern="100" dirty="0">
                <a:effectLst/>
                <a:latin typeface="Times New Roman" panose="02020603050405020304" pitchFamily="18" charset="0"/>
                <a:ea typeface="Aptos" panose="020B0004020202020204" pitchFamily="34" charset="0"/>
                <a:cs typeface="Times New Roman" panose="02020603050405020304" pitchFamily="18" charset="0"/>
              </a:rPr>
              <a:t> compared to 156 </a:t>
            </a:r>
            <a:r>
              <a:rPr lang="en-US"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US" kern="100" dirty="0">
                <a:effectLst/>
                <a:latin typeface="Times New Roman" panose="02020603050405020304" pitchFamily="18" charset="0"/>
                <a:ea typeface="Aptos" panose="020B0004020202020204" pitchFamily="34" charset="0"/>
                <a:cs typeface="Times New Roman" panose="02020603050405020304" pitchFamily="18" charset="0"/>
              </a:rPr>
              <a:t> QR decoding and reconstruction were 98.80% and 98.50%, respectively. The storage was reduced from 128 KB to 96 KB but computational overhead increased to 18.60%. The privacy level also changed from Limited to Enhanced.</a:t>
            </a:r>
            <a:endParaRPr lang="en-IN"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5157F68E-889A-880E-A1F9-61AA97188174}"/>
              </a:ext>
            </a:extLst>
          </p:cNvPr>
          <p:cNvSpPr txBox="1"/>
          <p:nvPr/>
        </p:nvSpPr>
        <p:spPr>
          <a:xfrm>
            <a:off x="7036230" y="917363"/>
            <a:ext cx="4633994" cy="646331"/>
          </a:xfrm>
          <a:prstGeom prst="rect">
            <a:avLst/>
          </a:prstGeom>
          <a:noFill/>
        </p:spPr>
        <p:txBody>
          <a:bodyPr wrap="square">
            <a:spAutoFit/>
          </a:bodyPr>
          <a:lstStyle/>
          <a:p>
            <a:pPr algn="ctr">
              <a:lnSpc>
                <a:spcPct val="100000"/>
              </a:lnSpc>
              <a:spcAft>
                <a:spcPts val="800"/>
              </a:spcAft>
              <a:buNone/>
            </a:pPr>
            <a:r>
              <a:rPr lang="en-IN" sz="1800" b="1" kern="100" dirty="0">
                <a:effectLst/>
                <a:latin typeface="Times New Roman" panose="02020603050405020304" pitchFamily="18" charset="0"/>
                <a:ea typeface="Aptos" panose="020B0004020202020204" pitchFamily="34" charset="0"/>
                <a:cs typeface="Times New Roman" panose="02020603050405020304" pitchFamily="18" charset="0"/>
              </a:rPr>
              <a:t>Table 5: </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Overall Performance of the Evaluated Systems</a:t>
            </a:r>
          </a:p>
        </p:txBody>
      </p:sp>
      <p:graphicFrame>
        <p:nvGraphicFramePr>
          <p:cNvPr id="6" name="Table 5">
            <a:extLst>
              <a:ext uri="{FF2B5EF4-FFF2-40B4-BE49-F238E27FC236}">
                <a16:creationId xmlns:a16="http://schemas.microsoft.com/office/drawing/2014/main" id="{49017F4B-B656-5D9C-EBF7-C2FD74434BBD}"/>
              </a:ext>
            </a:extLst>
          </p:cNvPr>
          <p:cNvGraphicFramePr>
            <a:graphicFrameLocks noGrp="1"/>
          </p:cNvGraphicFramePr>
          <p:nvPr>
            <p:extLst>
              <p:ext uri="{D42A27DB-BD31-4B8C-83A1-F6EECF244321}">
                <p14:modId xmlns:p14="http://schemas.microsoft.com/office/powerpoint/2010/main" val="3468371120"/>
              </p:ext>
            </p:extLst>
          </p:nvPr>
        </p:nvGraphicFramePr>
        <p:xfrm>
          <a:off x="6741763" y="1734176"/>
          <a:ext cx="5222928" cy="3755262"/>
        </p:xfrm>
        <a:graphic>
          <a:graphicData uri="http://schemas.openxmlformats.org/drawingml/2006/table">
            <a:tbl>
              <a:tblPr firstRow="1" firstCol="1" bandRow="1">
                <a:tableStyleId>{5C22544A-7EE6-4342-B048-85BDC9FD1C3A}</a:tableStyleId>
              </a:tblPr>
              <a:tblGrid>
                <a:gridCol w="1740976">
                  <a:extLst>
                    <a:ext uri="{9D8B030D-6E8A-4147-A177-3AD203B41FA5}">
                      <a16:colId xmlns:a16="http://schemas.microsoft.com/office/drawing/2014/main" val="2006030416"/>
                    </a:ext>
                  </a:extLst>
                </a:gridCol>
                <a:gridCol w="1740976">
                  <a:extLst>
                    <a:ext uri="{9D8B030D-6E8A-4147-A177-3AD203B41FA5}">
                      <a16:colId xmlns:a16="http://schemas.microsoft.com/office/drawing/2014/main" val="1496849955"/>
                    </a:ext>
                  </a:extLst>
                </a:gridCol>
                <a:gridCol w="1740976">
                  <a:extLst>
                    <a:ext uri="{9D8B030D-6E8A-4147-A177-3AD203B41FA5}">
                      <a16:colId xmlns:a16="http://schemas.microsoft.com/office/drawing/2014/main" val="87686486"/>
                    </a:ext>
                  </a:extLst>
                </a:gridCol>
              </a:tblGrid>
              <a:tr h="322442">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Performance Parameter</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Conventional Authentication</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Proposed VSS-Based QR</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51147097"/>
                  </a:ext>
                </a:extLst>
              </a:tr>
              <a:tr h="540771">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Authentication Accuracy (%)</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94.20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96.40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83121946"/>
                  </a:ext>
                </a:extLst>
              </a:tr>
              <a:tr h="30536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Processing Time (ms)</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156</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248</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8762874"/>
                  </a:ext>
                </a:extLst>
              </a:tr>
              <a:tr h="30536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QR Decoding Success (%)</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0.00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98.80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9161885"/>
                  </a:ext>
                </a:extLst>
              </a:tr>
              <a:tr h="30536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Reconstruction Success (%)</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0.00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98.50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08498273"/>
                  </a:ext>
                </a:extLst>
              </a:tr>
              <a:tr h="30536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Storage Requirement (KB)</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128</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96</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36578014"/>
                  </a:ext>
                </a:extLst>
              </a:tr>
              <a:tr h="540771">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Computational Overhead (%)</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18.60</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48357083"/>
                  </a:ext>
                </a:extLst>
              </a:tr>
              <a:tr h="305366">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Privacy Protection</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a:effectLst/>
                          <a:latin typeface="Times New Roman" panose="02020603050405020304" pitchFamily="18" charset="0"/>
                          <a:cs typeface="Times New Roman" panose="02020603050405020304" pitchFamily="18" charset="0"/>
                        </a:rPr>
                        <a:t>Limited</a:t>
                      </a:r>
                      <a:endParaRPr lang="en-IN" sz="11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buNone/>
                      </a:pPr>
                      <a:r>
                        <a:rPr lang="en-IN" sz="1200" kern="100" dirty="0">
                          <a:effectLst/>
                          <a:latin typeface="Times New Roman" panose="02020603050405020304" pitchFamily="18" charset="0"/>
                          <a:cs typeface="Times New Roman" panose="02020603050405020304" pitchFamily="18" charset="0"/>
                        </a:rPr>
                        <a:t>Enhanced</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17644595"/>
                  </a:ext>
                </a:extLst>
              </a:tr>
            </a:tbl>
          </a:graphicData>
        </a:graphic>
      </p:graphicFrame>
    </p:spTree>
    <p:extLst>
      <p:ext uri="{BB962C8B-B14F-4D97-AF65-F5344CB8AC3E}">
        <p14:creationId xmlns:p14="http://schemas.microsoft.com/office/powerpoint/2010/main" val="173860330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E6577-71E7-F33E-B2EF-069C685C1BE2}"/>
              </a:ext>
            </a:extLst>
          </p:cNvPr>
          <p:cNvSpPr>
            <a:spLocks noGrp="1"/>
          </p:cNvSpPr>
          <p:nvPr>
            <p:ph type="title"/>
          </p:nvPr>
        </p:nvSpPr>
        <p:spPr>
          <a:xfrm>
            <a:off x="838200" y="28224"/>
            <a:ext cx="10515600" cy="688760"/>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25521E6-3E00-166C-DD0E-7927E4E4604C}"/>
              </a:ext>
            </a:extLst>
          </p:cNvPr>
          <p:cNvSpPr txBox="1"/>
          <p:nvPr/>
        </p:nvSpPr>
        <p:spPr>
          <a:xfrm>
            <a:off x="1802969" y="914722"/>
            <a:ext cx="8586061" cy="5028556"/>
          </a:xfrm>
          <a:prstGeom prst="rect">
            <a:avLst/>
          </a:prstGeom>
          <a:noFill/>
        </p:spPr>
        <p:txBody>
          <a:bodyPr wrap="square">
            <a:spAutoFit/>
          </a:bodyPr>
          <a:lstStyle/>
          <a:p>
            <a:pPr algn="just">
              <a:lnSpc>
                <a:spcPct val="150000"/>
              </a:lnSpc>
              <a:spcAft>
                <a:spcPts val="800"/>
              </a:spcAft>
              <a:buNone/>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The study revealed that the VSS-based QR protection technique offered an effective privacy-enhancing mechanism for face authentication through encryption of the biometric information using share generation, QR coding, decoding, and secret reconstruction techniques. The proposed method attained an authentication accuracy of 96.40% as opposed to 94.20% obtained in the traditional face authentication system. Moreover, the QR encoding and decoding attained an accuracy of 99.2% and 98.8% respectively, while secret reconstruction attained an accuracy of 98.5% with an average reconstruction time of 22 milliseconds. The share integrity verification achieved an accuracy of 99.1%. On the other hand, the proposed technique managed to reduce the size of biometric data storage requirement from 128 KB to 96 KB but at the expense of increasing the processing time from 156 </a:t>
            </a:r>
            <a:r>
              <a:rPr lang="en-IN" sz="18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to 248 </a:t>
            </a:r>
            <a:r>
              <a:rPr lang="en-IN" sz="1800" kern="100" dirty="0" err="1">
                <a:effectLst/>
                <a:latin typeface="Times New Roman" panose="02020603050405020304" pitchFamily="18" charset="0"/>
                <a:ea typeface="Aptos" panose="020B0004020202020204" pitchFamily="34" charset="0"/>
                <a:cs typeface="Times New Roman" panose="02020603050405020304" pitchFamily="18" charset="0"/>
              </a:rPr>
              <a:t>ms</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and computation overhead to 18.6% due to the use of the extra processes such as VSS, QR and secret reconstruction.</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1359312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D1909-6BE4-C5F4-F7BE-3C392F763B03}"/>
              </a:ext>
            </a:extLst>
          </p:cNvPr>
          <p:cNvSpPr>
            <a:spLocks noGrp="1"/>
          </p:cNvSpPr>
          <p:nvPr>
            <p:ph type="title"/>
          </p:nvPr>
        </p:nvSpPr>
        <p:spPr>
          <a:xfrm>
            <a:off x="838200" y="0"/>
            <a:ext cx="10515600" cy="743919"/>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D10077D-47B5-C49C-0FDB-240F4AE11C1F}"/>
              </a:ext>
            </a:extLst>
          </p:cNvPr>
          <p:cNvSpPr txBox="1"/>
          <p:nvPr/>
        </p:nvSpPr>
        <p:spPr>
          <a:xfrm>
            <a:off x="729712" y="1070026"/>
            <a:ext cx="10305081" cy="5028556"/>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Arora, A., Garg, H., &amp; Shivani, S. (2023). Privacy Protection of Digital Images Using Watermarking and QR Code‐based Visual Cryptography. Advances in Multimedia, 2023(1), 6945340.</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Bhardwaj, P., Agrawal, S., </a:t>
            </a:r>
            <a:r>
              <a:rPr lang="en-IN" sz="1800" i="1" kern="100" dirty="0" err="1">
                <a:effectLst/>
                <a:latin typeface="Times New Roman" panose="02020603050405020304" pitchFamily="18" charset="0"/>
                <a:ea typeface="Aptos" panose="020B0004020202020204" pitchFamily="34" charset="0"/>
                <a:cs typeface="Times New Roman" panose="02020603050405020304" pitchFamily="18" charset="0"/>
              </a:rPr>
              <a:t>Srivatsava</a:t>
            </a: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 A., &amp; Mukesh, R. (2024, July). Enhancing QR code security: authentication and tamper detection using visual cryptography. In 2024 2nd world conference on communication &amp; computing (WCONF) (pp. 1-7). IEEE.</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Kaur, H., &amp; Khanna, P. (2020). Privacy preserving remote multi-server biometric authentication using cancellable biometrics and secret sharing. Future Generation Computer Systems, 102, 30-41.</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Pan, J. S., Liu, T., Yang, H. M., Yan, B., Chu, S. C., &amp; Zhu, T. (2022). Visual cryptography scheme for secret </a:t>
            </a:r>
            <a:r>
              <a:rPr lang="en-IN" sz="1800" i="1" kern="100" dirty="0" err="1">
                <a:effectLst/>
                <a:latin typeface="Times New Roman" panose="02020603050405020304" pitchFamily="18" charset="0"/>
                <a:ea typeface="Aptos" panose="020B0004020202020204" pitchFamily="34" charset="0"/>
                <a:cs typeface="Times New Roman" panose="02020603050405020304" pitchFamily="18" charset="0"/>
              </a:rPr>
              <a:t>color</a:t>
            </a: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 images with </a:t>
            </a:r>
            <a:r>
              <a:rPr lang="en-IN" sz="1800" i="1" kern="100" dirty="0" err="1">
                <a:effectLst/>
                <a:latin typeface="Times New Roman" panose="02020603050405020304" pitchFamily="18" charset="0"/>
                <a:ea typeface="Aptos" panose="020B0004020202020204" pitchFamily="34" charset="0"/>
                <a:cs typeface="Times New Roman" panose="02020603050405020304" pitchFamily="18" charset="0"/>
              </a:rPr>
              <a:t>color</a:t>
            </a: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 QR codes. Journal of Visual Communication and Image Representation, 82, 103405.</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just">
              <a:lnSpc>
                <a:spcPct val="150000"/>
              </a:lnSpc>
              <a:spcAft>
                <a:spcPts val="800"/>
              </a:spcAft>
              <a:buFont typeface="Arial" panose="020B0604020202020204" pitchFamily="34" charset="0"/>
              <a:buChar char="•"/>
            </a:pPr>
            <a:r>
              <a:rPr lang="en-IN" sz="1800" i="1" kern="100" dirty="0">
                <a:effectLst/>
                <a:latin typeface="Times New Roman" panose="02020603050405020304" pitchFamily="18" charset="0"/>
                <a:ea typeface="Aptos" panose="020B0004020202020204" pitchFamily="34" charset="0"/>
                <a:cs typeface="Times New Roman" panose="02020603050405020304" pitchFamily="18" charset="0"/>
              </a:rPr>
              <a:t>Ren, L., &amp; Zhang, D. (2022). A Privacy‐Preserving Biometric Recognition System with Visual Cryptography. Advances in Multimedia, 2022(1), 1057114.</a:t>
            </a:r>
            <a:endParaRPr lang="en-IN" sz="1100" kern="100" dirty="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3101833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A6B06-A693-0B95-DE5C-9B8C4EBA063F}"/>
              </a:ext>
            </a:extLst>
          </p:cNvPr>
          <p:cNvSpPr>
            <a:spLocks noGrp="1"/>
          </p:cNvSpPr>
          <p:nvPr>
            <p:ph type="title"/>
          </p:nvPr>
        </p:nvSpPr>
        <p:spPr>
          <a:xfrm>
            <a:off x="4539066" y="2014780"/>
            <a:ext cx="3113868" cy="2092272"/>
          </a:xfrm>
        </p:spPr>
        <p:txBody>
          <a:bodyPr/>
          <a:lstStyle/>
          <a:p>
            <a:pPr algn="ctr"/>
            <a:r>
              <a:rPr lang="en-IN" b="1" dirty="0">
                <a:latin typeface="Times New Roman" panose="02020603050405020304" pitchFamily="18" charset="0"/>
                <a:cs typeface="Times New Roman" panose="02020603050405020304" pitchFamily="18" charset="0"/>
              </a:rPr>
              <a:t>THANK </a:t>
            </a:r>
            <a:br>
              <a:rPr lang="en-IN" b="1" dirty="0">
                <a:latin typeface="Times New Roman" panose="02020603050405020304" pitchFamily="18" charset="0"/>
                <a:cs typeface="Times New Roman" panose="02020603050405020304" pitchFamily="18" charset="0"/>
              </a:rPr>
            </a:br>
            <a:r>
              <a:rPr lang="en-IN"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138127191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Editorial">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ustom 22">
      <a:majorFont>
        <a:latin typeface="Haettenschweiler"/>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Editorial" id="{71EC1670-473B-4381-BA1C-B02CC96DD716}" vid="{C5D3EF77-ADD0-40FD-A769-C339DAE739D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Editorial</Template>
  <TotalTime>25</TotalTime>
  <Words>2486</Words>
  <Application>Microsoft Office PowerPoint</Application>
  <PresentationFormat>Widescreen</PresentationFormat>
  <Paragraphs>153</Paragraphs>
  <Slides>12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Arial</vt:lpstr>
      <vt:lpstr>Haettenschweiler</vt:lpstr>
      <vt:lpstr>Times New Roman</vt:lpstr>
      <vt:lpstr>Trade Gothic Next Light</vt:lpstr>
      <vt:lpstr>Editorial</vt:lpstr>
      <vt:lpstr>PERFORMANCE ANALYSIS OF VISUAL SECRET SHARING-BASED QR PROTECTION FOR PRIVACY-PRESERVING FACE AUTHENTICATION</vt:lpstr>
      <vt:lpstr>ABSTRACT</vt:lpstr>
      <vt:lpstr>INTRODUCTION</vt:lpstr>
      <vt:lpstr>REVIEW OF LITERATURE</vt:lpstr>
      <vt:lpstr>RESEARCH METHODOLOGY</vt:lpstr>
      <vt:lpstr>PowerPoint Presentation</vt:lpstr>
      <vt:lpstr>RESULTS AND DISCUSSION</vt:lpstr>
      <vt:lpstr>PowerPoint Presentation</vt:lpstr>
      <vt:lpstr>PowerPoint Presentation</vt:lpstr>
      <vt:lpstr>CONCLUSION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Surabhi Ciis</dc:creator>
  <cp:lastModifiedBy>Surabhi Ciis</cp:lastModifiedBy>
  <cp:revision>23</cp:revision>
  <dcterms:created xsi:type="dcterms:W3CDTF">2026-09-18T10:11:33Z</dcterms:created>
  <dcterms:modified xsi:type="dcterms:W3CDTF">2026-09-18T10:36:38Z</dcterms:modified>
</cp:coreProperties>
</file>